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7" r:id="rId4"/>
    <p:sldMasterId id="2147483778" r:id="rId5"/>
    <p:sldMasterId id="21474837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  <p:embeddedFont>
      <p:font typeface="Inter"/>
      <p:regular r:id="rId34"/>
      <p:bold r:id="rId35"/>
    </p:embeddedFont>
    <p:embeddedFont>
      <p:font typeface="Proxima Nova Semibold"/>
      <p:regular r:id="rId36"/>
      <p:bold r:id="rId37"/>
      <p:boldItalic r:id="rId38"/>
    </p:embeddedFont>
    <p:embeddedFont>
      <p:font typeface="Helvetica Neue Light"/>
      <p:regular r:id="rId39"/>
      <p:bold r:id="rId40"/>
      <p:italic r:id="rId41"/>
      <p:boldItalic r:id="rId42"/>
    </p:embeddedFont>
    <p:embeddedFont>
      <p:font typeface="Inter Medium"/>
      <p:regular r:id="rId43"/>
      <p:bold r:id="rId44"/>
    </p:embeddedFont>
    <p:embeddedFont>
      <p:font typeface="PT Mono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85">
          <p15:clr>
            <a:srgbClr val="9AA0A6"/>
          </p15:clr>
        </p15:guide>
        <p15:guide id="4" orient="horz" pos="72">
          <p15:clr>
            <a:srgbClr val="9AA0A6"/>
          </p15:clr>
        </p15:guide>
        <p15:guide id="5" orient="horz" pos="64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85"/>
        <p:guide pos="72" orient="horz"/>
        <p:guide pos="64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bold.fntdata"/><Relationship Id="rId20" Type="http://schemas.openxmlformats.org/officeDocument/2006/relationships/slide" Target="slides/slide13.xml"/><Relationship Id="rId42" Type="http://schemas.openxmlformats.org/officeDocument/2006/relationships/font" Target="fonts/HelveticaNeueLight-boldItalic.fntdata"/><Relationship Id="rId41" Type="http://schemas.openxmlformats.org/officeDocument/2006/relationships/font" Target="fonts/HelveticaNeueLight-italic.fntdata"/><Relationship Id="rId22" Type="http://schemas.openxmlformats.org/officeDocument/2006/relationships/slide" Target="slides/slide15.xml"/><Relationship Id="rId44" Type="http://schemas.openxmlformats.org/officeDocument/2006/relationships/font" Target="fonts/InterMedium-bold.fntdata"/><Relationship Id="rId21" Type="http://schemas.openxmlformats.org/officeDocument/2006/relationships/slide" Target="slides/slide14.xml"/><Relationship Id="rId43" Type="http://schemas.openxmlformats.org/officeDocument/2006/relationships/font" Target="fonts/InterMedium-regular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schemas.openxmlformats.org/officeDocument/2006/relationships/font" Target="fonts/PTMon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4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3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6.xml"/><Relationship Id="rId35" Type="http://schemas.openxmlformats.org/officeDocument/2006/relationships/font" Target="fonts/Inter-bold.fntdata"/><Relationship Id="rId12" Type="http://schemas.openxmlformats.org/officeDocument/2006/relationships/slide" Target="slides/slide5.xml"/><Relationship Id="rId34" Type="http://schemas.openxmlformats.org/officeDocument/2006/relationships/font" Target="fonts/Inter-regular.fntdata"/><Relationship Id="rId15" Type="http://schemas.openxmlformats.org/officeDocument/2006/relationships/slide" Target="slides/slide8.xml"/><Relationship Id="rId37" Type="http://schemas.openxmlformats.org/officeDocument/2006/relationships/font" Target="fonts/ProximaNovaSemibold-bold.fntdata"/><Relationship Id="rId14" Type="http://schemas.openxmlformats.org/officeDocument/2006/relationships/slide" Target="slides/slide7.xml"/><Relationship Id="rId36" Type="http://schemas.openxmlformats.org/officeDocument/2006/relationships/font" Target="fonts/ProximaNovaSemibold-regular.fntdata"/><Relationship Id="rId17" Type="http://schemas.openxmlformats.org/officeDocument/2006/relationships/slide" Target="slides/slide10.xml"/><Relationship Id="rId39" Type="http://schemas.openxmlformats.org/officeDocument/2006/relationships/font" Target="fonts/HelveticaNeueLight-regular.fntdata"/><Relationship Id="rId16" Type="http://schemas.openxmlformats.org/officeDocument/2006/relationships/slide" Target="slides/slide9.xml"/><Relationship Id="rId38" Type="http://schemas.openxmlformats.org/officeDocument/2006/relationships/font" Target="fonts/ProximaNovaSemibold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bad8dba7c1_0_7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bad8dba7c1_0_7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3ab87b58a1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23ab87b58a1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3b108349e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3b108349e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23b108349e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23b108349e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23b108349e0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23b108349e0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3b108349e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3b108349e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23b108349e0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23b108349e0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3b108349e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3b108349e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23ab87b58a1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23ab87b58a1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3b108349e0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3b108349e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26f65b6e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226f65b6e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23b0bbfe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223b0bbfe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3b108349e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23b108349e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45ff65c5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45ff65c5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bad8dba7c1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bad8dba7c1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3b108349e0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23b108349e0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f087b291d2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f087b291d2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3ab87b58a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23ab87b58a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3ab87b58a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23ab87b58a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23ab87b58a1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23ab87b58a1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3a56cc0a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3a56cc0a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23ab87b58a1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23ab87b58a1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Blue" type="title">
  <p:cSld name="TITLE">
    <p:bg>
      <p:bgPr>
        <a:solidFill>
          <a:srgbClr val="FFFFFF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idx="12" type="sldNum"/>
          </p:nvPr>
        </p:nvSpPr>
        <p:spPr>
          <a:xfrm>
            <a:off x="12654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2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 1 (no eyebrow)">
  <p:cSld name="TITLE_9_2_1_1"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1"/>
          <p:cNvSpPr txBox="1"/>
          <p:nvPr>
            <p:ph idx="1" type="subTitle"/>
          </p:nvPr>
        </p:nvSpPr>
        <p:spPr>
          <a:xfrm>
            <a:off x="266964" y="10178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3" name="Google Shape;113;p11"/>
          <p:cNvSpPr txBox="1"/>
          <p:nvPr>
            <p:ph idx="2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4" name="Google Shape;114;p11"/>
          <p:cNvSpPr txBox="1"/>
          <p:nvPr>
            <p:ph idx="3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15" name="Google Shape;115;p11"/>
          <p:cNvSpPr txBox="1"/>
          <p:nvPr>
            <p:ph idx="4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6" name="Google Shape;116;p11"/>
          <p:cNvSpPr txBox="1"/>
          <p:nvPr>
            <p:ph idx="5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17" name="Google Shape;117;p11"/>
          <p:cNvSpPr txBox="1"/>
          <p:nvPr>
            <p:ph idx="6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8" name="Google Shape;118;p11"/>
          <p:cNvSpPr txBox="1"/>
          <p:nvPr>
            <p:ph idx="7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8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0" name="Google Shape;120;p11"/>
          <p:cNvSpPr txBox="1"/>
          <p:nvPr>
            <p:ph idx="9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21" name="Google Shape;121;p11"/>
          <p:cNvSpPr txBox="1"/>
          <p:nvPr>
            <p:ph idx="13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2" name="Google Shape;122;p11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 1 (no eyebrow)">
  <p:cSld name="TITLE_9_1_2">
    <p:bg>
      <p:bgPr>
        <a:solidFill>
          <a:srgbClr val="FFFFFF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3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58" name="Google Shape;858;p103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59" name="Google Shape;859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3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right, device left">
  <p:cSld name="TITLE_9_1_1">
    <p:bg>
      <p:bgPr>
        <a:solidFill>
          <a:srgbClr val="FFFFFF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04"/>
          <p:cNvSpPr txBox="1"/>
          <p:nvPr>
            <p:ph idx="1" type="subTitle"/>
          </p:nvPr>
        </p:nvSpPr>
        <p:spPr>
          <a:xfrm>
            <a:off x="121947" y="131675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63" name="Google Shape;863;p104"/>
          <p:cNvSpPr txBox="1"/>
          <p:nvPr>
            <p:ph idx="2" type="subTitle"/>
          </p:nvPr>
        </p:nvSpPr>
        <p:spPr>
          <a:xfrm>
            <a:off x="4566850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64" name="Google Shape;86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04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lim">
  <p:cSld name="TITLE_8">
    <p:bg>
      <p:bgPr>
        <a:solidFill>
          <a:srgbClr val="FFFFFF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5"/>
          <p:cNvSpPr txBox="1"/>
          <p:nvPr>
            <p:ph idx="1" type="subTitle"/>
          </p:nvPr>
        </p:nvSpPr>
        <p:spPr>
          <a:xfrm>
            <a:off x="249787" y="561451"/>
            <a:ext cx="83235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68" name="Google Shape;868;p105"/>
          <p:cNvSpPr txBox="1"/>
          <p:nvPr>
            <p:ph idx="2" type="subTitle"/>
          </p:nvPr>
        </p:nvSpPr>
        <p:spPr>
          <a:xfrm>
            <a:off x="274138" y="1234749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69" name="Google Shape;869;p105"/>
          <p:cNvSpPr txBox="1"/>
          <p:nvPr>
            <p:ph idx="3" type="subTitle"/>
          </p:nvPr>
        </p:nvSpPr>
        <p:spPr>
          <a:xfrm>
            <a:off x="275469" y="1573334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70" name="Google Shape;870;p105"/>
          <p:cNvSpPr txBox="1"/>
          <p:nvPr>
            <p:ph idx="4" type="subTitle"/>
          </p:nvPr>
        </p:nvSpPr>
        <p:spPr>
          <a:xfrm>
            <a:off x="274138" y="2298273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1" name="Google Shape;871;p105"/>
          <p:cNvSpPr txBox="1"/>
          <p:nvPr>
            <p:ph idx="5" type="subTitle"/>
          </p:nvPr>
        </p:nvSpPr>
        <p:spPr>
          <a:xfrm>
            <a:off x="275469" y="2636858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72" name="Google Shape;872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05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">
  <p:cSld name="TITLE_7">
    <p:bg>
      <p:bgPr>
        <a:solidFill>
          <a:srgbClr val="FFFFFF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06"/>
          <p:cNvSpPr txBox="1"/>
          <p:nvPr>
            <p:ph idx="1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76" name="Google Shape;876;p106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77" name="Google Shape;877;p106"/>
          <p:cNvSpPr txBox="1"/>
          <p:nvPr>
            <p:ph idx="3" type="subTitle"/>
          </p:nvPr>
        </p:nvSpPr>
        <p:spPr>
          <a:xfrm>
            <a:off x="274488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78" name="Google Shape;878;p106"/>
          <p:cNvSpPr txBox="1"/>
          <p:nvPr>
            <p:ph idx="4" type="subTitle"/>
          </p:nvPr>
        </p:nvSpPr>
        <p:spPr>
          <a:xfrm>
            <a:off x="274488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79" name="Google Shape;879;p106"/>
          <p:cNvSpPr txBox="1"/>
          <p:nvPr>
            <p:ph idx="5" type="subTitle"/>
          </p:nvPr>
        </p:nvSpPr>
        <p:spPr>
          <a:xfrm>
            <a:off x="2425659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80" name="Google Shape;880;p106"/>
          <p:cNvSpPr txBox="1"/>
          <p:nvPr>
            <p:ph idx="6" type="subTitle"/>
          </p:nvPr>
        </p:nvSpPr>
        <p:spPr>
          <a:xfrm>
            <a:off x="2425659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81" name="Google Shape;881;p106"/>
          <p:cNvSpPr txBox="1"/>
          <p:nvPr>
            <p:ph idx="7" type="subTitle"/>
          </p:nvPr>
        </p:nvSpPr>
        <p:spPr>
          <a:xfrm>
            <a:off x="4576372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82" name="Google Shape;882;p106"/>
          <p:cNvSpPr txBox="1"/>
          <p:nvPr>
            <p:ph idx="8" type="subTitle"/>
          </p:nvPr>
        </p:nvSpPr>
        <p:spPr>
          <a:xfrm>
            <a:off x="4576372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83" name="Google Shape;883;p106"/>
          <p:cNvSpPr txBox="1"/>
          <p:nvPr>
            <p:ph idx="9" type="subTitle"/>
          </p:nvPr>
        </p:nvSpPr>
        <p:spPr>
          <a:xfrm>
            <a:off x="6711040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84" name="Google Shape;884;p106"/>
          <p:cNvSpPr txBox="1"/>
          <p:nvPr>
            <p:ph idx="13" type="subTitle"/>
          </p:nvPr>
        </p:nvSpPr>
        <p:spPr>
          <a:xfrm>
            <a:off x="6711040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85" name="Google Shape;885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06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 - Short">
  <p:cSld name="TITLE_7_1">
    <p:bg>
      <p:bgPr>
        <a:solidFill>
          <a:srgbClr val="FFFFFF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07"/>
          <p:cNvSpPr txBox="1"/>
          <p:nvPr>
            <p:ph idx="1" type="subTitle"/>
          </p:nvPr>
        </p:nvSpPr>
        <p:spPr>
          <a:xfrm>
            <a:off x="265350" y="1042745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89" name="Google Shape;889;p107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0" name="Google Shape;890;p107"/>
          <p:cNvSpPr txBox="1"/>
          <p:nvPr>
            <p:ph idx="3" type="subTitle"/>
          </p:nvPr>
        </p:nvSpPr>
        <p:spPr>
          <a:xfrm>
            <a:off x="272874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91" name="Google Shape;891;p107"/>
          <p:cNvSpPr txBox="1"/>
          <p:nvPr>
            <p:ph idx="4" type="subTitle"/>
          </p:nvPr>
        </p:nvSpPr>
        <p:spPr>
          <a:xfrm>
            <a:off x="272874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2" name="Google Shape;892;p107"/>
          <p:cNvSpPr txBox="1"/>
          <p:nvPr>
            <p:ph idx="5" type="subTitle"/>
          </p:nvPr>
        </p:nvSpPr>
        <p:spPr>
          <a:xfrm>
            <a:off x="242565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93" name="Google Shape;893;p107"/>
          <p:cNvSpPr txBox="1"/>
          <p:nvPr>
            <p:ph idx="6" type="subTitle"/>
          </p:nvPr>
        </p:nvSpPr>
        <p:spPr>
          <a:xfrm>
            <a:off x="242565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4" name="Google Shape;894;p107"/>
          <p:cNvSpPr txBox="1"/>
          <p:nvPr>
            <p:ph idx="7" type="subTitle"/>
          </p:nvPr>
        </p:nvSpPr>
        <p:spPr>
          <a:xfrm>
            <a:off x="4566977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95" name="Google Shape;895;p107"/>
          <p:cNvSpPr txBox="1"/>
          <p:nvPr>
            <p:ph idx="8" type="subTitle"/>
          </p:nvPr>
        </p:nvSpPr>
        <p:spPr>
          <a:xfrm>
            <a:off x="4566977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6" name="Google Shape;896;p107"/>
          <p:cNvSpPr txBox="1"/>
          <p:nvPr>
            <p:ph idx="9" type="subTitle"/>
          </p:nvPr>
        </p:nvSpPr>
        <p:spPr>
          <a:xfrm>
            <a:off x="672498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97" name="Google Shape;897;p107"/>
          <p:cNvSpPr txBox="1"/>
          <p:nvPr>
            <p:ph idx="13" type="subTitle"/>
          </p:nvPr>
        </p:nvSpPr>
        <p:spPr>
          <a:xfrm>
            <a:off x="672498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98" name="Google Shape;89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07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TITLE_6">
    <p:bg>
      <p:bgPr>
        <a:solidFill>
          <a:srgbClr val="FFFFFF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08"/>
          <p:cNvSpPr txBox="1"/>
          <p:nvPr>
            <p:ph idx="1" type="subTitle"/>
          </p:nvPr>
        </p:nvSpPr>
        <p:spPr>
          <a:xfrm>
            <a:off x="271050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902" name="Google Shape;902;p108"/>
          <p:cNvSpPr txBox="1"/>
          <p:nvPr>
            <p:ph idx="2" type="subTitle"/>
          </p:nvPr>
        </p:nvSpPr>
        <p:spPr>
          <a:xfrm>
            <a:off x="277407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3" name="Google Shape;903;p108"/>
          <p:cNvSpPr txBox="1"/>
          <p:nvPr>
            <p:ph idx="3" type="subTitle"/>
          </p:nvPr>
        </p:nvSpPr>
        <p:spPr>
          <a:xfrm>
            <a:off x="4578243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904" name="Google Shape;904;p108"/>
          <p:cNvSpPr txBox="1"/>
          <p:nvPr>
            <p:ph idx="4" type="subTitle"/>
          </p:nvPr>
        </p:nvSpPr>
        <p:spPr>
          <a:xfrm>
            <a:off x="4584600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5" name="Google Shape;905;p108"/>
          <p:cNvSpPr txBox="1"/>
          <p:nvPr>
            <p:ph idx="5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6" name="Google Shape;906;p108"/>
          <p:cNvSpPr txBox="1"/>
          <p:nvPr>
            <p:ph idx="6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07" name="Google Shape;907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TITLE_5">
    <p:bg>
      <p:bgPr>
        <a:solidFill>
          <a:srgbClr val="FFFFFF"/>
        </a:solidFill>
      </p:bgPr>
    </p:bg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09"/>
          <p:cNvSpPr txBox="1"/>
          <p:nvPr>
            <p:ph idx="1" type="subTitle"/>
          </p:nvPr>
        </p:nvSpPr>
        <p:spPr>
          <a:xfrm>
            <a:off x="250383" y="810844"/>
            <a:ext cx="43215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911" name="Google Shape;911;p109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 with copy">
  <p:cSld name="TITLE_5_1">
    <p:bg>
      <p:bgPr>
        <a:solidFill>
          <a:srgbClr val="FFFFFF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0"/>
          <p:cNvSpPr txBox="1"/>
          <p:nvPr>
            <p:ph idx="1" type="subTitle"/>
          </p:nvPr>
        </p:nvSpPr>
        <p:spPr>
          <a:xfrm>
            <a:off x="250375" y="810850"/>
            <a:ext cx="42303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914" name="Google Shape;914;p110"/>
          <p:cNvSpPr txBox="1"/>
          <p:nvPr>
            <p:ph idx="2" type="subTitle"/>
          </p:nvPr>
        </p:nvSpPr>
        <p:spPr>
          <a:xfrm>
            <a:off x="4927500" y="1036275"/>
            <a:ext cx="3844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5" name="Google Shape;915;p110"/>
          <p:cNvSpPr txBox="1"/>
          <p:nvPr>
            <p:ph idx="3" type="subTitle"/>
          </p:nvPr>
        </p:nvSpPr>
        <p:spPr>
          <a:xfrm>
            <a:off x="4933531" y="1369058"/>
            <a:ext cx="38448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16" name="Google Shape;91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10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4">
    <p:bg>
      <p:bgPr>
        <a:solidFill>
          <a:srgbClr val="FFFFFF"/>
        </a:solid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11"/>
          <p:cNvSpPr txBox="1"/>
          <p:nvPr>
            <p:ph idx="12" type="sldNum"/>
          </p:nvPr>
        </p:nvSpPr>
        <p:spPr>
          <a:xfrm>
            <a:off x="11892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0" name="Google Shape;920;p111"/>
          <p:cNvSpPr txBox="1"/>
          <p:nvPr>
            <p:ph type="title"/>
          </p:nvPr>
        </p:nvSpPr>
        <p:spPr>
          <a:xfrm>
            <a:off x="250376" y="386593"/>
            <a:ext cx="39858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21" name="Google Shape;921;p111"/>
          <p:cNvSpPr txBox="1"/>
          <p:nvPr>
            <p:ph idx="1" type="subTitle"/>
          </p:nvPr>
        </p:nvSpPr>
        <p:spPr>
          <a:xfrm>
            <a:off x="4361400" y="1576876"/>
            <a:ext cx="1201800" cy="27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922" name="Google Shape;922;p111"/>
          <p:cNvSpPr txBox="1"/>
          <p:nvPr>
            <p:ph idx="2" type="subTitle"/>
          </p:nvPr>
        </p:nvSpPr>
        <p:spPr>
          <a:xfrm>
            <a:off x="5643400" y="1567076"/>
            <a:ext cx="2991000" cy="27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923" name="Google Shape;923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11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Img">
  <p:cSld name="TITLE_3_1">
    <p:bg>
      <p:bgPr>
        <a:solidFill>
          <a:srgbClr val="F9A23D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12"/>
          <p:cNvSpPr txBox="1"/>
          <p:nvPr>
            <p:ph idx="1" type="subTitle"/>
          </p:nvPr>
        </p:nvSpPr>
        <p:spPr>
          <a:xfrm>
            <a:off x="3520925" y="3907474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927" name="Google Shape;927;p112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928" name="Google Shape;928;p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12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12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">
  <p:cSld name="TITLE_9_1"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5" name="Google Shape;125;p12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6" name="Google Shape;126;p12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7" name="Google Shape;127;p12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Img">
  <p:cSld name="TITLE_3_1_2">
    <p:bg>
      <p:bgPr>
        <a:solidFill>
          <a:srgbClr val="001138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13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13"/>
          <p:cNvSpPr txBox="1"/>
          <p:nvPr>
            <p:ph idx="1" type="subTitle"/>
          </p:nvPr>
        </p:nvSpPr>
        <p:spPr>
          <a:xfrm>
            <a:off x="3520925" y="3909088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6" name="Google Shape;936;p113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37" name="Google Shape;93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13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No Img">
  <p:cSld name="TITLE_3_1_1">
    <p:bg>
      <p:bgPr>
        <a:solidFill>
          <a:srgbClr val="F9A23D"/>
        </a:solidFill>
      </p:bgPr>
    </p:bg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15590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14"/>
          <p:cNvSpPr txBox="1"/>
          <p:nvPr>
            <p:ph idx="1" type="subTitle"/>
          </p:nvPr>
        </p:nvSpPr>
        <p:spPr>
          <a:xfrm>
            <a:off x="2036100" y="4139445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942" name="Google Shape;942;p114"/>
          <p:cNvSpPr txBox="1"/>
          <p:nvPr>
            <p:ph idx="2" type="subTitle"/>
          </p:nvPr>
        </p:nvSpPr>
        <p:spPr>
          <a:xfrm>
            <a:off x="1613975" y="1443438"/>
            <a:ext cx="59160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943" name="Google Shape;94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14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No Img">
  <p:cSld name="TITLE_3_1_1_1">
    <p:bg>
      <p:bgPr>
        <a:solidFill>
          <a:srgbClr val="001138"/>
        </a:solid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09815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15"/>
          <p:cNvSpPr txBox="1"/>
          <p:nvPr>
            <p:ph idx="1" type="subTitle"/>
          </p:nvPr>
        </p:nvSpPr>
        <p:spPr>
          <a:xfrm>
            <a:off x="2036100" y="4123882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8" name="Google Shape;948;p115"/>
          <p:cNvSpPr txBox="1"/>
          <p:nvPr>
            <p:ph idx="2" type="subTitle"/>
          </p:nvPr>
        </p:nvSpPr>
        <p:spPr>
          <a:xfrm>
            <a:off x="1613975" y="1445050"/>
            <a:ext cx="5916000" cy="25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49" name="Google Shape;949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15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Img Right">
  <p:cSld name="TITLE_2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1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116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White">
  <p:cSld name="TITLE_1">
    <p:bg>
      <p:bgPr>
        <a:solidFill>
          <a:srgbClr val="FFFFFF"/>
        </a:solid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17"/>
          <p:cNvSpPr txBox="1"/>
          <p:nvPr/>
        </p:nvSpPr>
        <p:spPr>
          <a:xfrm>
            <a:off x="232275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957" name="Google Shape;957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2 percentages">
  <p:cSld name="TITLE_1_3">
    <p:bg>
      <p:bgPr>
        <a:solidFill>
          <a:srgbClr val="001138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18"/>
          <p:cNvSpPr txBox="1"/>
          <p:nvPr>
            <p:ph idx="1" type="subTitle"/>
          </p:nvPr>
        </p:nvSpPr>
        <p:spPr>
          <a:xfrm>
            <a:off x="182225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0" name="Google Shape;960;p118"/>
          <p:cNvSpPr txBox="1"/>
          <p:nvPr>
            <p:ph idx="2" type="subTitle"/>
          </p:nvPr>
        </p:nvSpPr>
        <p:spPr>
          <a:xfrm>
            <a:off x="5030800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1" name="Google Shape;961;p118"/>
          <p:cNvSpPr txBox="1"/>
          <p:nvPr>
            <p:ph type="title"/>
          </p:nvPr>
        </p:nvSpPr>
        <p:spPr>
          <a:xfrm>
            <a:off x="305875" y="274463"/>
            <a:ext cx="6723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62" name="Google Shape;962;p1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18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3up">
  <p:cSld name="TITLE_1_3_1">
    <p:bg>
      <p:bgPr>
        <a:solidFill>
          <a:srgbClr val="001138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9"/>
          <p:cNvSpPr txBox="1"/>
          <p:nvPr>
            <p:ph idx="1" type="subTitle"/>
          </p:nvPr>
        </p:nvSpPr>
        <p:spPr>
          <a:xfrm>
            <a:off x="298119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6" name="Google Shape;966;p119"/>
          <p:cNvSpPr txBox="1"/>
          <p:nvPr>
            <p:ph type="title"/>
          </p:nvPr>
        </p:nvSpPr>
        <p:spPr>
          <a:xfrm>
            <a:off x="305875" y="274463"/>
            <a:ext cx="7933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7" name="Google Shape;967;p119"/>
          <p:cNvSpPr txBox="1"/>
          <p:nvPr>
            <p:ph idx="2" type="subTitle"/>
          </p:nvPr>
        </p:nvSpPr>
        <p:spPr>
          <a:xfrm>
            <a:off x="333542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8" name="Google Shape;968;p119"/>
          <p:cNvSpPr txBox="1"/>
          <p:nvPr>
            <p:ph idx="3" type="subTitle"/>
          </p:nvPr>
        </p:nvSpPr>
        <p:spPr>
          <a:xfrm>
            <a:off x="645587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69" name="Google Shape;969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19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Big percentage">
  <p:cSld name="TITLE_1_2">
    <p:bg>
      <p:bgPr>
        <a:solidFill>
          <a:srgbClr val="001138"/>
        </a:soli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20"/>
          <p:cNvSpPr txBox="1"/>
          <p:nvPr>
            <p:ph idx="1" type="subTitle"/>
          </p:nvPr>
        </p:nvSpPr>
        <p:spPr>
          <a:xfrm>
            <a:off x="260325" y="2032150"/>
            <a:ext cx="60657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973" name="Google Shape;973;p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20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 Title - Copy">
  <p:cSld name="TITLE_1_1">
    <p:bg>
      <p:bgPr>
        <a:solidFill>
          <a:srgbClr val="001138"/>
        </a:solidFill>
      </p:bgPr>
    </p:bg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1"/>
          <p:cNvSpPr txBox="1"/>
          <p:nvPr>
            <p:ph idx="1" type="subTitle"/>
          </p:nvPr>
        </p:nvSpPr>
        <p:spPr>
          <a:xfrm>
            <a:off x="568950" y="1731743"/>
            <a:ext cx="8011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7" name="Google Shape;977;p121"/>
          <p:cNvSpPr txBox="1"/>
          <p:nvPr>
            <p:ph idx="2" type="subTitle"/>
          </p:nvPr>
        </p:nvSpPr>
        <p:spPr>
          <a:xfrm>
            <a:off x="1529425" y="2647269"/>
            <a:ext cx="60720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78" name="Google Shape;978;p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21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lank White">
  <p:cSld name="CUSTOM">
    <p:bg>
      <p:bgPr>
        <a:solidFill>
          <a:srgbClr val="FFFFFF"/>
        </a:solidFill>
      </p:bgPr>
    </p:bg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 1 (no eyebrow)">
  <p:cSld name="TITLE_9_1_2"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1" name="Google Shape;131;p13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2" name="Google Shape;132;p13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33" name="Google Shape;13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Intro - For Explanation Only">
    <p:bg>
      <p:bgPr>
        <a:solidFill>
          <a:schemeClr val="dk1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Blank">
  <p:cSld name="TITLE_AND_BODY_1">
    <p:bg>
      <p:bgPr>
        <a:solidFill>
          <a:srgbClr val="282829"/>
        </a:solid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- blue">
  <p:cSld name="Cover 3_1_1">
    <p:bg>
      <p:bgPr>
        <a:solidFill>
          <a:srgbClr val="001138"/>
        </a:solidFill>
      </p:bgPr>
    </p:bg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25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85" name="Google Shape;985;p125"/>
          <p:cNvSpPr txBox="1"/>
          <p:nvPr>
            <p:ph idx="1" type="subTitle"/>
          </p:nvPr>
        </p:nvSpPr>
        <p:spPr>
          <a:xfrm>
            <a:off x="4579469" y="3180881"/>
            <a:ext cx="3751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86" name="Google Shape;986;p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25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Copy only">
  <p:cSld name="Cover 3_1_1_1">
    <p:bg>
      <p:bgPr>
        <a:solidFill>
          <a:srgbClr val="001138"/>
        </a:solidFill>
      </p:bgPr>
    </p:bg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6"/>
          <p:cNvSpPr txBox="1"/>
          <p:nvPr>
            <p:ph type="title"/>
          </p:nvPr>
        </p:nvSpPr>
        <p:spPr>
          <a:xfrm>
            <a:off x="259150" y="1211400"/>
            <a:ext cx="85134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90" name="Google Shape;990;p126"/>
          <p:cNvSpPr txBox="1"/>
          <p:nvPr>
            <p:ph idx="1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91" name="Google Shape;991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Img">
  <p:cSld name="Cover 3_1_1_1_1">
    <p:bg>
      <p:bgPr>
        <a:solidFill>
          <a:srgbClr val="001138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7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94" name="Google Shape;994;p127"/>
          <p:cNvSpPr txBox="1"/>
          <p:nvPr>
            <p:ph idx="1" type="subTitle"/>
          </p:nvPr>
        </p:nvSpPr>
        <p:spPr>
          <a:xfrm>
            <a:off x="266800" y="3174725"/>
            <a:ext cx="4213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995" name="Google Shape;995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27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IMG">
  <p:cSld name="CUSTOM_1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28"/>
          <p:cNvPicPr preferRelativeResize="0"/>
          <p:nvPr/>
        </p:nvPicPr>
        <p:blipFill rotWithShape="1">
          <a:blip r:embed="rId2">
            <a:alphaModFix/>
          </a:blip>
          <a:srcRect b="0" l="0" r="5195" t="20038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0" name="Google Shape;1000;p128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1001" name="Google Shape;1001;p128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28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28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28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28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28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28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28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28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28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28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28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28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28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28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128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17" name="Google Shape;1017;p128"/>
          <p:cNvSpPr txBox="1"/>
          <p:nvPr>
            <p:ph idx="1" type="subTitle"/>
          </p:nvPr>
        </p:nvSpPr>
        <p:spPr>
          <a:xfrm>
            <a:off x="260683" y="4618767"/>
            <a:ext cx="47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1018" name="Google Shape;1018;p128"/>
          <p:cNvSpPr txBox="1"/>
          <p:nvPr>
            <p:ph idx="2" type="subTitle"/>
          </p:nvPr>
        </p:nvSpPr>
        <p:spPr>
          <a:xfrm>
            <a:off x="266800" y="3176337"/>
            <a:ext cx="4720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No IMG">
  <p:cSld name="CUSTOM_1_1">
    <p:bg>
      <p:bgPr>
        <a:solidFill>
          <a:srgbClr val="001138"/>
        </a:solid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129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1021" name="Google Shape;1021;p129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29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29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29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29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29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29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29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29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29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29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29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29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29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29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6" name="Google Shape;1036;p129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37" name="Google Shape;1037;p129"/>
          <p:cNvSpPr txBox="1"/>
          <p:nvPr>
            <p:ph idx="1" type="subTitle"/>
          </p:nvPr>
        </p:nvSpPr>
        <p:spPr>
          <a:xfrm>
            <a:off x="4579471" y="4618775"/>
            <a:ext cx="35061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1038" name="Google Shape;1038;p129"/>
          <p:cNvSpPr txBox="1"/>
          <p:nvPr>
            <p:ph idx="2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TITLE_AND_BODY_2"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30"/>
          <p:cNvSpPr txBox="1"/>
          <p:nvPr>
            <p:ph type="title"/>
          </p:nvPr>
        </p:nvSpPr>
        <p:spPr>
          <a:xfrm>
            <a:off x="457201" y="205981"/>
            <a:ext cx="82296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43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3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41" name="Google Shape;1041;p130"/>
          <p:cNvSpPr txBox="1"/>
          <p:nvPr>
            <p:ph idx="1" type="body"/>
          </p:nvPr>
        </p:nvSpPr>
        <p:spPr>
          <a:xfrm>
            <a:off x="457201" y="1015631"/>
            <a:ext cx="8229600" cy="3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0">
            <a:no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34343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2" name="Google Shape;1042;p130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50" spcFirstLastPara="1" rIns="68550" wrap="square" tIns="3425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: 1 column" type="obj">
  <p:cSld name="OBJECT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1"/>
          <p:cNvSpPr txBox="1"/>
          <p:nvPr>
            <p:ph type="title"/>
          </p:nvPr>
        </p:nvSpPr>
        <p:spPr>
          <a:xfrm>
            <a:off x="442912" y="214225"/>
            <a:ext cx="832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5" name="Google Shape;1045;p131"/>
          <p:cNvSpPr txBox="1"/>
          <p:nvPr>
            <p:ph idx="1" type="body"/>
          </p:nvPr>
        </p:nvSpPr>
        <p:spPr>
          <a:xfrm>
            <a:off x="442912" y="1073581"/>
            <a:ext cx="83217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036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▪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32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8" name="Google Shape;1048;p132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9" name="Google Shape;1049;p132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right, device left">
  <p:cSld name="TITLE_9_1_1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" type="subTitle"/>
          </p:nvPr>
        </p:nvSpPr>
        <p:spPr>
          <a:xfrm>
            <a:off x="454974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6" name="Google Shape;136;p14"/>
          <p:cNvSpPr txBox="1"/>
          <p:nvPr>
            <p:ph idx="2" type="subTitle"/>
          </p:nvPr>
        </p:nvSpPr>
        <p:spPr>
          <a:xfrm>
            <a:off x="4588408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7" name="Google Shape;137;p14"/>
          <p:cNvSpPr txBox="1"/>
          <p:nvPr>
            <p:ph idx="3" type="subTitle"/>
          </p:nvPr>
        </p:nvSpPr>
        <p:spPr>
          <a:xfrm>
            <a:off x="4566850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8" name="Google Shape;138;p14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lim">
  <p:cSld name="TITLE_8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idx="1" type="subTitle"/>
          </p:nvPr>
        </p:nvSpPr>
        <p:spPr>
          <a:xfrm>
            <a:off x="249787" y="561451"/>
            <a:ext cx="83235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2" name="Google Shape;142;p15"/>
          <p:cNvSpPr txBox="1"/>
          <p:nvPr>
            <p:ph idx="2" type="subTitle"/>
          </p:nvPr>
        </p:nvSpPr>
        <p:spPr>
          <a:xfrm>
            <a:off x="274138" y="1234749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3" name="Google Shape;143;p15"/>
          <p:cNvSpPr txBox="1"/>
          <p:nvPr>
            <p:ph idx="3" type="subTitle"/>
          </p:nvPr>
        </p:nvSpPr>
        <p:spPr>
          <a:xfrm>
            <a:off x="275469" y="1573334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4" name="Google Shape;144;p15"/>
          <p:cNvSpPr txBox="1"/>
          <p:nvPr>
            <p:ph idx="4" type="subTitle"/>
          </p:nvPr>
        </p:nvSpPr>
        <p:spPr>
          <a:xfrm>
            <a:off x="274138" y="2298273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5" type="subTitle"/>
          </p:nvPr>
        </p:nvSpPr>
        <p:spPr>
          <a:xfrm>
            <a:off x="275469" y="2636858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6" name="Google Shape;146;p15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">
  <p:cSld name="TITLE_7"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>
            <p:ph idx="1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0" name="Google Shape;150;p16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1" name="Google Shape;151;p16"/>
          <p:cNvSpPr txBox="1"/>
          <p:nvPr>
            <p:ph idx="3" type="subTitle"/>
          </p:nvPr>
        </p:nvSpPr>
        <p:spPr>
          <a:xfrm>
            <a:off x="274488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52" name="Google Shape;152;p16"/>
          <p:cNvSpPr txBox="1"/>
          <p:nvPr>
            <p:ph idx="4" type="subTitle"/>
          </p:nvPr>
        </p:nvSpPr>
        <p:spPr>
          <a:xfrm>
            <a:off x="274488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3" name="Google Shape;153;p16"/>
          <p:cNvSpPr txBox="1"/>
          <p:nvPr>
            <p:ph idx="5" type="subTitle"/>
          </p:nvPr>
        </p:nvSpPr>
        <p:spPr>
          <a:xfrm>
            <a:off x="2425659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idx="6" type="subTitle"/>
          </p:nvPr>
        </p:nvSpPr>
        <p:spPr>
          <a:xfrm>
            <a:off x="2425659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5" name="Google Shape;155;p16"/>
          <p:cNvSpPr txBox="1"/>
          <p:nvPr>
            <p:ph idx="7" type="subTitle"/>
          </p:nvPr>
        </p:nvSpPr>
        <p:spPr>
          <a:xfrm>
            <a:off x="4576372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56" name="Google Shape;156;p16"/>
          <p:cNvSpPr txBox="1"/>
          <p:nvPr>
            <p:ph idx="8" type="subTitle"/>
          </p:nvPr>
        </p:nvSpPr>
        <p:spPr>
          <a:xfrm>
            <a:off x="4576372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7" name="Google Shape;157;p16"/>
          <p:cNvSpPr txBox="1"/>
          <p:nvPr>
            <p:ph idx="9" type="subTitle"/>
          </p:nvPr>
        </p:nvSpPr>
        <p:spPr>
          <a:xfrm>
            <a:off x="6711040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3" type="subTitle"/>
          </p:nvPr>
        </p:nvSpPr>
        <p:spPr>
          <a:xfrm>
            <a:off x="6711040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9" name="Google Shape;159;p16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 - Short">
  <p:cSld name="TITLE_7_1"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idx="1" type="subTitle"/>
          </p:nvPr>
        </p:nvSpPr>
        <p:spPr>
          <a:xfrm>
            <a:off x="265350" y="1042745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3" name="Google Shape;163;p17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4" name="Google Shape;164;p17"/>
          <p:cNvSpPr txBox="1"/>
          <p:nvPr>
            <p:ph idx="3" type="subTitle"/>
          </p:nvPr>
        </p:nvSpPr>
        <p:spPr>
          <a:xfrm>
            <a:off x="272874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65" name="Google Shape;165;p17"/>
          <p:cNvSpPr txBox="1"/>
          <p:nvPr>
            <p:ph idx="4" type="subTitle"/>
          </p:nvPr>
        </p:nvSpPr>
        <p:spPr>
          <a:xfrm>
            <a:off x="272874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6" name="Google Shape;166;p17"/>
          <p:cNvSpPr txBox="1"/>
          <p:nvPr>
            <p:ph idx="5" type="subTitle"/>
          </p:nvPr>
        </p:nvSpPr>
        <p:spPr>
          <a:xfrm>
            <a:off x="242565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6" type="subTitle"/>
          </p:nvPr>
        </p:nvSpPr>
        <p:spPr>
          <a:xfrm>
            <a:off x="242565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68" name="Google Shape;168;p17"/>
          <p:cNvSpPr txBox="1"/>
          <p:nvPr>
            <p:ph idx="7" type="subTitle"/>
          </p:nvPr>
        </p:nvSpPr>
        <p:spPr>
          <a:xfrm>
            <a:off x="4566977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69" name="Google Shape;169;p17"/>
          <p:cNvSpPr txBox="1"/>
          <p:nvPr>
            <p:ph idx="8" type="subTitle"/>
          </p:nvPr>
        </p:nvSpPr>
        <p:spPr>
          <a:xfrm>
            <a:off x="4566977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0" name="Google Shape;170;p17"/>
          <p:cNvSpPr txBox="1"/>
          <p:nvPr>
            <p:ph idx="9" type="subTitle"/>
          </p:nvPr>
        </p:nvSpPr>
        <p:spPr>
          <a:xfrm>
            <a:off x="672498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71" name="Google Shape;171;p17"/>
          <p:cNvSpPr txBox="1"/>
          <p:nvPr>
            <p:ph idx="13" type="subTitle"/>
          </p:nvPr>
        </p:nvSpPr>
        <p:spPr>
          <a:xfrm>
            <a:off x="672498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2" name="Google Shape;172;p17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TITLE_6">
    <p:bg>
      <p:bgPr>
        <a:solidFill>
          <a:srgbClr val="FFFF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/>
          <p:nvPr>
            <p:ph idx="1" type="subTitle"/>
          </p:nvPr>
        </p:nvSpPr>
        <p:spPr>
          <a:xfrm>
            <a:off x="271050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76" name="Google Shape;176;p18"/>
          <p:cNvSpPr txBox="1"/>
          <p:nvPr>
            <p:ph idx="2" type="subTitle"/>
          </p:nvPr>
        </p:nvSpPr>
        <p:spPr>
          <a:xfrm>
            <a:off x="277407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7" name="Google Shape;177;p18"/>
          <p:cNvSpPr txBox="1"/>
          <p:nvPr>
            <p:ph idx="3" type="subTitle"/>
          </p:nvPr>
        </p:nvSpPr>
        <p:spPr>
          <a:xfrm>
            <a:off x="4578243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78" name="Google Shape;178;p18"/>
          <p:cNvSpPr txBox="1"/>
          <p:nvPr>
            <p:ph idx="4" type="subTitle"/>
          </p:nvPr>
        </p:nvSpPr>
        <p:spPr>
          <a:xfrm>
            <a:off x="4584600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9" name="Google Shape;179;p18"/>
          <p:cNvSpPr txBox="1"/>
          <p:nvPr>
            <p:ph idx="5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80" name="Google Shape;180;p18"/>
          <p:cNvSpPr txBox="1"/>
          <p:nvPr>
            <p:ph idx="6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81" name="Google Shape;181;p18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TITLE_5">
    <p:bg>
      <p:bgPr>
        <a:solidFill>
          <a:srgbClr val="FF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>
            <p:ph idx="1" type="subTitle"/>
          </p:nvPr>
        </p:nvSpPr>
        <p:spPr>
          <a:xfrm>
            <a:off x="250383" y="810844"/>
            <a:ext cx="43215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 with copy">
  <p:cSld name="TITLE_5_1">
    <p:bg>
      <p:bgPr>
        <a:solidFill>
          <a:srgbClr val="FFFFF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idx="1" type="subTitle"/>
          </p:nvPr>
        </p:nvSpPr>
        <p:spPr>
          <a:xfrm>
            <a:off x="250375" y="810850"/>
            <a:ext cx="42303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89" name="Google Shape;189;p20"/>
          <p:cNvSpPr txBox="1"/>
          <p:nvPr>
            <p:ph idx="2" type="subTitle"/>
          </p:nvPr>
        </p:nvSpPr>
        <p:spPr>
          <a:xfrm>
            <a:off x="4927500" y="1036275"/>
            <a:ext cx="3844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90" name="Google Shape;190;p20"/>
          <p:cNvSpPr txBox="1"/>
          <p:nvPr>
            <p:ph idx="3" type="subTitle"/>
          </p:nvPr>
        </p:nvSpPr>
        <p:spPr>
          <a:xfrm>
            <a:off x="4933531" y="1369058"/>
            <a:ext cx="38448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91" name="Google Shape;191;p20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2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67971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2529688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432275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16" name="Google Shape;16;p3"/>
          <p:cNvSpPr txBox="1"/>
          <p:nvPr/>
        </p:nvSpPr>
        <p:spPr>
          <a:xfrm>
            <a:off x="67971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01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17" name="Google Shape;17;p3"/>
          <p:cNvSpPr txBox="1"/>
          <p:nvPr/>
        </p:nvSpPr>
        <p:spPr>
          <a:xfrm>
            <a:off x="2529688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02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18" name="Google Shape;18;p3"/>
          <p:cNvSpPr txBox="1"/>
          <p:nvPr/>
        </p:nvSpPr>
        <p:spPr>
          <a:xfrm>
            <a:off x="432275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03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615754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615754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04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796576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796576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05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23" name="Google Shape;23;p3"/>
          <p:cNvCxnSpPr/>
          <p:nvPr/>
        </p:nvCxnSpPr>
        <p:spPr>
          <a:xfrm flipH="1" rot="-5400000">
            <a:off x="6211121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3"/>
          <p:cNvCxnSpPr/>
          <p:nvPr/>
        </p:nvCxnSpPr>
        <p:spPr>
          <a:xfrm rot="-5400000">
            <a:off x="2580250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3"/>
          <p:cNvCxnSpPr/>
          <p:nvPr/>
        </p:nvCxnSpPr>
        <p:spPr>
          <a:xfrm>
            <a:off x="2803763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" name="Google Shape;26;p3"/>
          <p:cNvCxnSpPr/>
          <p:nvPr/>
        </p:nvCxnSpPr>
        <p:spPr>
          <a:xfrm>
            <a:off x="4590044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3"/>
          <p:cNvCxnSpPr/>
          <p:nvPr/>
        </p:nvCxnSpPr>
        <p:spPr>
          <a:xfrm>
            <a:off x="6431590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3539625" y="777650"/>
            <a:ext cx="21069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2FA7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" name="Google Shape;29;p3"/>
          <p:cNvSpPr txBox="1"/>
          <p:nvPr>
            <p:ph idx="2" type="subTitle"/>
          </p:nvPr>
        </p:nvSpPr>
        <p:spPr>
          <a:xfrm>
            <a:off x="912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3" type="subTitle"/>
          </p:nvPr>
        </p:nvSpPr>
        <p:spPr>
          <a:xfrm>
            <a:off x="19109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4" type="subTitle"/>
          </p:nvPr>
        </p:nvSpPr>
        <p:spPr>
          <a:xfrm>
            <a:off x="37306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5" type="subTitle"/>
          </p:nvPr>
        </p:nvSpPr>
        <p:spPr>
          <a:xfrm>
            <a:off x="5541825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6" type="subTitle"/>
          </p:nvPr>
        </p:nvSpPr>
        <p:spPr>
          <a:xfrm>
            <a:off x="73700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4" name="Google Shape;34;p3"/>
          <p:cNvSpPr txBox="1"/>
          <p:nvPr>
            <p:ph idx="7" type="subTitle"/>
          </p:nvPr>
        </p:nvSpPr>
        <p:spPr>
          <a:xfrm>
            <a:off x="7725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8" type="subTitle"/>
          </p:nvPr>
        </p:nvSpPr>
        <p:spPr>
          <a:xfrm>
            <a:off x="1941275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6" name="Google Shape;36;p3"/>
          <p:cNvSpPr txBox="1"/>
          <p:nvPr>
            <p:ph idx="9" type="subTitle"/>
          </p:nvPr>
        </p:nvSpPr>
        <p:spPr>
          <a:xfrm>
            <a:off x="37343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7" name="Google Shape;37;p3"/>
          <p:cNvSpPr txBox="1"/>
          <p:nvPr>
            <p:ph idx="13" type="subTitle"/>
          </p:nvPr>
        </p:nvSpPr>
        <p:spPr>
          <a:xfrm>
            <a:off x="55691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4" type="subTitle"/>
          </p:nvPr>
        </p:nvSpPr>
        <p:spPr>
          <a:xfrm>
            <a:off x="74039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4">
    <p:bg>
      <p:bgPr>
        <a:solidFill>
          <a:srgbClr val="FFFFFF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195" name="Google Shape;195;p21"/>
          <p:cNvSpPr txBox="1"/>
          <p:nvPr>
            <p:ph idx="12" type="sldNum"/>
          </p:nvPr>
        </p:nvSpPr>
        <p:spPr>
          <a:xfrm>
            <a:off x="11892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21"/>
          <p:cNvSpPr txBox="1"/>
          <p:nvPr>
            <p:ph type="title"/>
          </p:nvPr>
        </p:nvSpPr>
        <p:spPr>
          <a:xfrm>
            <a:off x="250376" y="386593"/>
            <a:ext cx="39858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7" name="Google Shape;197;p21"/>
          <p:cNvSpPr txBox="1"/>
          <p:nvPr>
            <p:ph idx="1" type="subTitle"/>
          </p:nvPr>
        </p:nvSpPr>
        <p:spPr>
          <a:xfrm>
            <a:off x="4361400" y="1576876"/>
            <a:ext cx="1201800" cy="27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98" name="Google Shape;198;p21"/>
          <p:cNvSpPr txBox="1"/>
          <p:nvPr>
            <p:ph idx="2" type="subTitle"/>
          </p:nvPr>
        </p:nvSpPr>
        <p:spPr>
          <a:xfrm>
            <a:off x="5643400" y="1567076"/>
            <a:ext cx="2991000" cy="27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Img">
  <p:cSld name="TITLE_3_1">
    <p:bg>
      <p:bgPr>
        <a:solidFill>
          <a:srgbClr val="F9A23D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202" name="Google Shape;202;p22"/>
          <p:cNvSpPr txBox="1"/>
          <p:nvPr>
            <p:ph idx="1" type="subTitle"/>
          </p:nvPr>
        </p:nvSpPr>
        <p:spPr>
          <a:xfrm>
            <a:off x="3520925" y="3907474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203" name="Google Shape;203;p22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204" name="Google Shape;20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Img">
  <p:cSld name="TITLE_3_1_2">
    <p:bg>
      <p:bgPr>
        <a:solidFill>
          <a:srgbClr val="001138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3"/>
          <p:cNvSpPr txBox="1"/>
          <p:nvPr>
            <p:ph idx="1" type="subTitle"/>
          </p:nvPr>
        </p:nvSpPr>
        <p:spPr>
          <a:xfrm>
            <a:off x="3520925" y="3909088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11" name="Google Shape;211;p23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12" name="Google Shape;212;p23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No Img">
  <p:cSld name="TITLE_3_1_1">
    <p:bg>
      <p:bgPr>
        <a:solidFill>
          <a:srgbClr val="F9A23D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15590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>
            <p:ph idx="1" type="subTitle"/>
          </p:nvPr>
        </p:nvSpPr>
        <p:spPr>
          <a:xfrm>
            <a:off x="2036100" y="4139445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218" name="Google Shape;218;p24"/>
          <p:cNvSpPr txBox="1"/>
          <p:nvPr>
            <p:ph idx="2" type="subTitle"/>
          </p:nvPr>
        </p:nvSpPr>
        <p:spPr>
          <a:xfrm>
            <a:off x="1613975" y="1443438"/>
            <a:ext cx="59160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219" name="Google Shape;2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No Img">
  <p:cSld name="TITLE_3_1_1_1">
    <p:bg>
      <p:bgPr>
        <a:solidFill>
          <a:srgbClr val="001138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15590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>
            <p:ph idx="1" type="subTitle"/>
          </p:nvPr>
        </p:nvSpPr>
        <p:spPr>
          <a:xfrm>
            <a:off x="2036100" y="4123882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23" name="Google Shape;223;p25"/>
          <p:cNvSpPr txBox="1"/>
          <p:nvPr>
            <p:ph idx="2" type="subTitle"/>
          </p:nvPr>
        </p:nvSpPr>
        <p:spPr>
          <a:xfrm>
            <a:off x="1613975" y="1445050"/>
            <a:ext cx="5916000" cy="25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24" name="Google Shape;224;p25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Img Right">
  <p:cSld name="TITLE_2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/>
        </p:nvSpPr>
        <p:spPr>
          <a:xfrm>
            <a:off x="232275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White">
  <p:cSld name="TITLE_1">
    <p:bg>
      <p:bgPr>
        <a:solidFill>
          <a:srgbClr val="FFFF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/>
          <p:nvPr/>
        </p:nvSpPr>
        <p:spPr>
          <a:xfrm>
            <a:off x="232275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266376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234" name="Google Shape;234;p27"/>
          <p:cNvSpPr txBox="1"/>
          <p:nvPr>
            <p:ph idx="12" type="sldNum"/>
          </p:nvPr>
        </p:nvSpPr>
        <p:spPr>
          <a:xfrm>
            <a:off x="11892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2 percentages">
  <p:cSld name="TITLE_1_3">
    <p:bg>
      <p:bgPr>
        <a:solidFill>
          <a:srgbClr val="001138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/>
          <p:nvPr>
            <p:ph idx="1" type="subTitle"/>
          </p:nvPr>
        </p:nvSpPr>
        <p:spPr>
          <a:xfrm>
            <a:off x="182225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37" name="Google Shape;237;p28"/>
          <p:cNvSpPr txBox="1"/>
          <p:nvPr>
            <p:ph idx="2" type="subTitle"/>
          </p:nvPr>
        </p:nvSpPr>
        <p:spPr>
          <a:xfrm>
            <a:off x="5030800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38" name="Google Shape;238;p28"/>
          <p:cNvSpPr txBox="1"/>
          <p:nvPr>
            <p:ph type="title"/>
          </p:nvPr>
        </p:nvSpPr>
        <p:spPr>
          <a:xfrm>
            <a:off x="305875" y="274463"/>
            <a:ext cx="6723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39" name="Google Shape;239;p28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40" name="Google Shape;24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3up">
  <p:cSld name="TITLE_1_3_1">
    <p:bg>
      <p:bgPr>
        <a:solidFill>
          <a:srgbClr val="001138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idx="1" type="subTitle"/>
          </p:nvPr>
        </p:nvSpPr>
        <p:spPr>
          <a:xfrm>
            <a:off x="298119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43" name="Google Shape;243;p29"/>
          <p:cNvSpPr txBox="1"/>
          <p:nvPr>
            <p:ph type="title"/>
          </p:nvPr>
        </p:nvSpPr>
        <p:spPr>
          <a:xfrm>
            <a:off x="305875" y="274463"/>
            <a:ext cx="7933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44" name="Google Shape;244;p29"/>
          <p:cNvSpPr txBox="1"/>
          <p:nvPr>
            <p:ph idx="2" type="subTitle"/>
          </p:nvPr>
        </p:nvSpPr>
        <p:spPr>
          <a:xfrm>
            <a:off x="333542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45" name="Google Shape;245;p29"/>
          <p:cNvSpPr txBox="1"/>
          <p:nvPr>
            <p:ph idx="3" type="subTitle"/>
          </p:nvPr>
        </p:nvSpPr>
        <p:spPr>
          <a:xfrm>
            <a:off x="645587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46" name="Google Shape;246;p29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Big percentage">
  <p:cSld name="TITLE_1_2">
    <p:bg>
      <p:bgPr>
        <a:solidFill>
          <a:srgbClr val="001138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>
            <p:ph idx="1" type="subTitle"/>
          </p:nvPr>
        </p:nvSpPr>
        <p:spPr>
          <a:xfrm>
            <a:off x="260325" y="2032150"/>
            <a:ext cx="60657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50" name="Google Shape;250;p30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g with copy">
  <p:cSld name="TITLE_1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>
            <a:off x="764825" y="1347275"/>
            <a:ext cx="5421300" cy="322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IMG</a:t>
            </a:r>
            <a:endParaRPr sz="1400"/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637875" y="170386"/>
            <a:ext cx="59916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5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6712756" y="2186750"/>
            <a:ext cx="19656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" name="Google Shape;43;p4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4" name="Google Shape;4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 Title - Copy">
  <p:cSld name="TITLE_1_1">
    <p:bg>
      <p:bgPr>
        <a:solidFill>
          <a:srgbClr val="001138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idx="1" type="subTitle"/>
          </p:nvPr>
        </p:nvSpPr>
        <p:spPr>
          <a:xfrm>
            <a:off x="568950" y="1731743"/>
            <a:ext cx="8011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54" name="Google Shape;254;p31"/>
          <p:cNvSpPr txBox="1"/>
          <p:nvPr>
            <p:ph idx="2" type="subTitle"/>
          </p:nvPr>
        </p:nvSpPr>
        <p:spPr>
          <a:xfrm>
            <a:off x="1529425" y="2647269"/>
            <a:ext cx="60720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55" name="Google Shape;255;p31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lank White">
  <p:cSld name="CUSTOM">
    <p:bg>
      <p:bgPr>
        <a:solidFill>
          <a:srgbClr val="FFFFF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Intro - For Explanation Only">
    <p:bg>
      <p:bgPr>
        <a:solidFill>
          <a:schemeClr val="dk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Blank">
  <p:cSld name="TITLE_AND_BODY_1">
    <p:bg>
      <p:bgPr>
        <a:solidFill>
          <a:srgbClr val="282829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- blue">
  <p:cSld name="Cover 3_1_1">
    <p:bg>
      <p:bgPr>
        <a:solidFill>
          <a:srgbClr val="001138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2" name="Google Shape;262;p35"/>
          <p:cNvSpPr txBox="1"/>
          <p:nvPr>
            <p:ph idx="1" type="subTitle"/>
          </p:nvPr>
        </p:nvSpPr>
        <p:spPr>
          <a:xfrm>
            <a:off x="4579469" y="3180881"/>
            <a:ext cx="3751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63" name="Google Shape;263;p35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Copy only">
  <p:cSld name="Cover 3_1_1_1">
    <p:bg>
      <p:bgPr>
        <a:solidFill>
          <a:srgbClr val="001138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/>
          <p:nvPr>
            <p:ph type="title"/>
          </p:nvPr>
        </p:nvSpPr>
        <p:spPr>
          <a:xfrm>
            <a:off x="259150" y="1211400"/>
            <a:ext cx="8513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7" name="Google Shape;267;p36"/>
          <p:cNvSpPr txBox="1"/>
          <p:nvPr>
            <p:ph idx="1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68" name="Google Shape;268;p36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Img">
  <p:cSld name="Cover 3_1_1_1_1">
    <p:bg>
      <p:bgPr>
        <a:solidFill>
          <a:srgbClr val="001138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2" name="Google Shape;272;p37"/>
          <p:cNvSpPr txBox="1"/>
          <p:nvPr>
            <p:ph idx="1" type="subTitle"/>
          </p:nvPr>
        </p:nvSpPr>
        <p:spPr>
          <a:xfrm>
            <a:off x="266800" y="3174725"/>
            <a:ext cx="4213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73" name="Google Shape;273;p37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74" name="Google Shape;27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IMG">
  <p:cSld name="CUSTOM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 rotWithShape="1">
          <a:blip r:embed="rId2">
            <a:alphaModFix/>
          </a:blip>
          <a:srcRect b="0" l="0" r="5195" t="20038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8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279" name="Google Shape;279;p38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8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8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38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95" name="Google Shape;295;p38"/>
          <p:cNvSpPr txBox="1"/>
          <p:nvPr>
            <p:ph idx="1" type="subTitle"/>
          </p:nvPr>
        </p:nvSpPr>
        <p:spPr>
          <a:xfrm>
            <a:off x="260683" y="4618767"/>
            <a:ext cx="47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296" name="Google Shape;296;p38"/>
          <p:cNvSpPr txBox="1"/>
          <p:nvPr>
            <p:ph idx="2" type="subTitle"/>
          </p:nvPr>
        </p:nvSpPr>
        <p:spPr>
          <a:xfrm>
            <a:off x="266800" y="3176337"/>
            <a:ext cx="4720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No IMG">
  <p:cSld name="CUSTOM_1_1">
    <p:bg>
      <p:bgPr>
        <a:solidFill>
          <a:srgbClr val="001138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9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299" name="Google Shape;299;p39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9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9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9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9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9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9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9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9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39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5" name="Google Shape;315;p39"/>
          <p:cNvSpPr txBox="1"/>
          <p:nvPr>
            <p:ph idx="1" type="subTitle"/>
          </p:nvPr>
        </p:nvSpPr>
        <p:spPr>
          <a:xfrm>
            <a:off x="4579471" y="4618775"/>
            <a:ext cx="3506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316" name="Google Shape;316;p39"/>
          <p:cNvSpPr txBox="1"/>
          <p:nvPr>
            <p:ph idx="2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No IMG 1">
  <p:cSld name="CUSTOM_1_1_1">
    <p:bg>
      <p:bgPr>
        <a:solidFill>
          <a:srgbClr val="001138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40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319" name="Google Shape;319;p40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40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35" name="Google Shape;335;p40"/>
          <p:cNvSpPr txBox="1"/>
          <p:nvPr>
            <p:ph idx="1" type="subTitle"/>
          </p:nvPr>
        </p:nvSpPr>
        <p:spPr>
          <a:xfrm>
            <a:off x="266800" y="3176337"/>
            <a:ext cx="4720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36" name="Google Shape;336;p40"/>
          <p:cNvSpPr txBox="1"/>
          <p:nvPr>
            <p:ph idx="2" type="subTitle"/>
          </p:nvPr>
        </p:nvSpPr>
        <p:spPr>
          <a:xfrm>
            <a:off x="260683" y="4618767"/>
            <a:ext cx="47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0">
    <p:bg>
      <p:bgPr>
        <a:solidFill>
          <a:srgbClr val="FFFFFF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5"/>
          <p:cNvCxnSpPr/>
          <p:nvPr/>
        </p:nvCxnSpPr>
        <p:spPr>
          <a:xfrm>
            <a:off x="-4196" y="2571750"/>
            <a:ext cx="9152100" cy="0"/>
          </a:xfrm>
          <a:prstGeom prst="straightConnector1">
            <a:avLst/>
          </a:prstGeom>
          <a:noFill/>
          <a:ln cap="flat" cmpd="sng" w="12700">
            <a:solidFill>
              <a:srgbClr val="282829">
                <a:alpha val="4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7" name="Google Shape;47;p5"/>
          <p:cNvSpPr/>
          <p:nvPr/>
        </p:nvSpPr>
        <p:spPr>
          <a:xfrm>
            <a:off x="1297933" y="2517928"/>
            <a:ext cx="107700" cy="107700"/>
          </a:xfrm>
          <a:prstGeom prst="ellipse">
            <a:avLst/>
          </a:prstGeom>
          <a:solidFill>
            <a:srgbClr val="A6AAA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4515338" y="2517926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6091037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7735426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2851176" y="2473470"/>
            <a:ext cx="196500" cy="196500"/>
          </a:xfrm>
          <a:prstGeom prst="ellipse">
            <a:avLst/>
          </a:prstGeom>
          <a:solidFill>
            <a:srgbClr val="99AFFF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5"/>
          <p:cNvSpPr txBox="1"/>
          <p:nvPr>
            <p:ph idx="1" type="subTitle"/>
          </p:nvPr>
        </p:nvSpPr>
        <p:spPr>
          <a:xfrm>
            <a:off x="189150" y="685900"/>
            <a:ext cx="5694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3" name="Google Shape;53;p5"/>
          <p:cNvSpPr txBox="1"/>
          <p:nvPr>
            <p:ph idx="2" type="subTitle"/>
          </p:nvPr>
        </p:nvSpPr>
        <p:spPr>
          <a:xfrm>
            <a:off x="227801" y="351934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4" name="Google Shape;54;p5"/>
          <p:cNvSpPr txBox="1"/>
          <p:nvPr>
            <p:ph idx="3" type="subTitle"/>
          </p:nvPr>
        </p:nvSpPr>
        <p:spPr>
          <a:xfrm>
            <a:off x="774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5" name="Google Shape;55;p5"/>
          <p:cNvSpPr txBox="1"/>
          <p:nvPr>
            <p:ph idx="4" type="subTitle"/>
          </p:nvPr>
        </p:nvSpPr>
        <p:spPr>
          <a:xfrm>
            <a:off x="23313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6" name="Google Shape;56;p5"/>
          <p:cNvSpPr txBox="1"/>
          <p:nvPr>
            <p:ph idx="5" type="subTitle"/>
          </p:nvPr>
        </p:nvSpPr>
        <p:spPr>
          <a:xfrm>
            <a:off x="3953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7" name="Google Shape;57;p5"/>
          <p:cNvSpPr txBox="1"/>
          <p:nvPr>
            <p:ph idx="6" type="subTitle"/>
          </p:nvPr>
        </p:nvSpPr>
        <p:spPr>
          <a:xfrm>
            <a:off x="5526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8" name="Google Shape;58;p5"/>
          <p:cNvSpPr txBox="1"/>
          <p:nvPr>
            <p:ph idx="7" type="subTitle"/>
          </p:nvPr>
        </p:nvSpPr>
        <p:spPr>
          <a:xfrm>
            <a:off x="71771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" name="Google Shape;59;p5"/>
          <p:cNvSpPr txBox="1"/>
          <p:nvPr>
            <p:ph idx="8" type="subTitle"/>
          </p:nvPr>
        </p:nvSpPr>
        <p:spPr>
          <a:xfrm>
            <a:off x="92415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0" name="Google Shape;60;p5"/>
          <p:cNvSpPr txBox="1"/>
          <p:nvPr>
            <p:ph idx="9" type="subTitle"/>
          </p:nvPr>
        </p:nvSpPr>
        <p:spPr>
          <a:xfrm>
            <a:off x="248070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1" name="Google Shape;61;p5"/>
          <p:cNvSpPr txBox="1"/>
          <p:nvPr>
            <p:ph idx="13" type="subTitle"/>
          </p:nvPr>
        </p:nvSpPr>
        <p:spPr>
          <a:xfrm>
            <a:off x="40898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2" name="Google Shape;62;p5"/>
          <p:cNvSpPr txBox="1"/>
          <p:nvPr>
            <p:ph idx="14" type="subTitle"/>
          </p:nvPr>
        </p:nvSpPr>
        <p:spPr>
          <a:xfrm>
            <a:off x="567617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3" name="Google Shape;63;p5"/>
          <p:cNvSpPr txBox="1"/>
          <p:nvPr>
            <p:ph idx="15" type="subTitle"/>
          </p:nvPr>
        </p:nvSpPr>
        <p:spPr>
          <a:xfrm>
            <a:off x="73070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4" name="Google Shape;64;p5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5" name="Google Shape;6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rplane - Blue Overlay">
  <p:cSld name="CUSTOM_10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" name="Google Shape;340;p42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1" name="Google Shape;341;p42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range">
  <p:cSld name="Thank You Orange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_covers-3-06.png" id="343" name="Google Shape;34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3"/>
          <p:cNvSpPr txBox="1"/>
          <p:nvPr/>
        </p:nvSpPr>
        <p:spPr>
          <a:xfrm>
            <a:off x="452674" y="2571751"/>
            <a:ext cx="69183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75" spcFirstLastPara="1" rIns="91375" wrap="square" tIns="456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lang="en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43"/>
          <p:cNvGrpSpPr/>
          <p:nvPr/>
        </p:nvGrpSpPr>
        <p:grpSpPr>
          <a:xfrm>
            <a:off x="550964" y="4559583"/>
            <a:ext cx="1700784" cy="249508"/>
            <a:chOff x="0" y="2757488"/>
            <a:chExt cx="9144000" cy="1341438"/>
          </a:xfrm>
        </p:grpSpPr>
        <p:sp>
          <p:nvSpPr>
            <p:cNvPr id="346" name="Google Shape;346;p43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3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3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1" name="Google Shape;361;p43"/>
          <p:cNvCxnSpPr/>
          <p:nvPr/>
        </p:nvCxnSpPr>
        <p:spPr>
          <a:xfrm>
            <a:off x="571512" y="3786738"/>
            <a:ext cx="833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TITLE_AND_BODY_2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"/>
          <p:cNvSpPr txBox="1"/>
          <p:nvPr>
            <p:ph type="title"/>
          </p:nvPr>
        </p:nvSpPr>
        <p:spPr>
          <a:xfrm>
            <a:off x="457201" y="205981"/>
            <a:ext cx="82296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43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3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4" name="Google Shape;364;p44"/>
          <p:cNvSpPr txBox="1"/>
          <p:nvPr>
            <p:ph idx="1" type="body"/>
          </p:nvPr>
        </p:nvSpPr>
        <p:spPr>
          <a:xfrm>
            <a:off x="457201" y="1015631"/>
            <a:ext cx="8229600" cy="3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0">
            <a:no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34343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5" name="Google Shape;365;p44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50" spcFirstLastPara="1" rIns="68550" wrap="square" tIns="3425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Blue" type="title">
  <p:cSld name="TITLE">
    <p:bg>
      <p:bgPr>
        <a:solidFill>
          <a:srgbClr val="FFFFFF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/>
          <p:nvPr>
            <p:ph idx="12" type="sldNum"/>
          </p:nvPr>
        </p:nvSpPr>
        <p:spPr>
          <a:xfrm>
            <a:off x="12654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6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370" name="Google Shape;370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2">
    <p:bg>
      <p:bgPr>
        <a:solidFill>
          <a:srgbClr val="FFFFFF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373" name="Google Shape;37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7"/>
          <p:cNvSpPr/>
          <p:nvPr/>
        </p:nvSpPr>
        <p:spPr>
          <a:xfrm>
            <a:off x="67971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375" name="Google Shape;375;p47"/>
          <p:cNvSpPr/>
          <p:nvPr/>
        </p:nvSpPr>
        <p:spPr>
          <a:xfrm>
            <a:off x="2529688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376" name="Google Shape;376;p47"/>
          <p:cNvSpPr/>
          <p:nvPr/>
        </p:nvSpPr>
        <p:spPr>
          <a:xfrm>
            <a:off x="432275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377" name="Google Shape;377;p47"/>
          <p:cNvSpPr txBox="1"/>
          <p:nvPr/>
        </p:nvSpPr>
        <p:spPr>
          <a:xfrm>
            <a:off x="67971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01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2529688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02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379" name="Google Shape;379;p47"/>
          <p:cNvSpPr txBox="1"/>
          <p:nvPr/>
        </p:nvSpPr>
        <p:spPr>
          <a:xfrm>
            <a:off x="432275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03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380" name="Google Shape;380;p47"/>
          <p:cNvSpPr/>
          <p:nvPr/>
        </p:nvSpPr>
        <p:spPr>
          <a:xfrm>
            <a:off x="615754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381" name="Google Shape;381;p47"/>
          <p:cNvSpPr txBox="1"/>
          <p:nvPr/>
        </p:nvSpPr>
        <p:spPr>
          <a:xfrm>
            <a:off x="615754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04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382" name="Google Shape;382;p47"/>
          <p:cNvSpPr/>
          <p:nvPr/>
        </p:nvSpPr>
        <p:spPr>
          <a:xfrm>
            <a:off x="796576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AFFF"/>
              </a:solidFill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796576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05</a:t>
            </a:r>
            <a:endParaRPr b="1" sz="14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384" name="Google Shape;384;p47"/>
          <p:cNvCxnSpPr/>
          <p:nvPr/>
        </p:nvCxnSpPr>
        <p:spPr>
          <a:xfrm flipH="1" rot="-5400000">
            <a:off x="6211121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5" name="Google Shape;385;p47"/>
          <p:cNvCxnSpPr/>
          <p:nvPr/>
        </p:nvCxnSpPr>
        <p:spPr>
          <a:xfrm rot="-5400000">
            <a:off x="2580250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p47"/>
          <p:cNvCxnSpPr/>
          <p:nvPr/>
        </p:nvCxnSpPr>
        <p:spPr>
          <a:xfrm>
            <a:off x="2803763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47"/>
          <p:cNvCxnSpPr/>
          <p:nvPr/>
        </p:nvCxnSpPr>
        <p:spPr>
          <a:xfrm>
            <a:off x="4590044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47"/>
          <p:cNvCxnSpPr/>
          <p:nvPr/>
        </p:nvCxnSpPr>
        <p:spPr>
          <a:xfrm>
            <a:off x="6431590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Google Shape;389;p47"/>
          <p:cNvSpPr txBox="1"/>
          <p:nvPr>
            <p:ph idx="1" type="subTitle"/>
          </p:nvPr>
        </p:nvSpPr>
        <p:spPr>
          <a:xfrm>
            <a:off x="3539625" y="777650"/>
            <a:ext cx="21069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2FA7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90" name="Google Shape;390;p47"/>
          <p:cNvSpPr txBox="1"/>
          <p:nvPr>
            <p:ph idx="2" type="subTitle"/>
          </p:nvPr>
        </p:nvSpPr>
        <p:spPr>
          <a:xfrm>
            <a:off x="912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91" name="Google Shape;391;p47"/>
          <p:cNvSpPr txBox="1"/>
          <p:nvPr>
            <p:ph idx="3" type="subTitle"/>
          </p:nvPr>
        </p:nvSpPr>
        <p:spPr>
          <a:xfrm>
            <a:off x="19109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92" name="Google Shape;392;p47"/>
          <p:cNvSpPr txBox="1"/>
          <p:nvPr>
            <p:ph idx="4" type="subTitle"/>
          </p:nvPr>
        </p:nvSpPr>
        <p:spPr>
          <a:xfrm>
            <a:off x="37306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93" name="Google Shape;393;p47"/>
          <p:cNvSpPr txBox="1"/>
          <p:nvPr>
            <p:ph idx="5" type="subTitle"/>
          </p:nvPr>
        </p:nvSpPr>
        <p:spPr>
          <a:xfrm>
            <a:off x="5541825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94" name="Google Shape;394;p47"/>
          <p:cNvSpPr txBox="1"/>
          <p:nvPr>
            <p:ph idx="6" type="subTitle"/>
          </p:nvPr>
        </p:nvSpPr>
        <p:spPr>
          <a:xfrm>
            <a:off x="73700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395" name="Google Shape;395;p47"/>
          <p:cNvSpPr txBox="1"/>
          <p:nvPr>
            <p:ph idx="7" type="subTitle"/>
          </p:nvPr>
        </p:nvSpPr>
        <p:spPr>
          <a:xfrm>
            <a:off x="7725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96" name="Google Shape;396;p47"/>
          <p:cNvSpPr txBox="1"/>
          <p:nvPr>
            <p:ph idx="8" type="subTitle"/>
          </p:nvPr>
        </p:nvSpPr>
        <p:spPr>
          <a:xfrm>
            <a:off x="1941275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97" name="Google Shape;397;p47"/>
          <p:cNvSpPr txBox="1"/>
          <p:nvPr>
            <p:ph idx="9" type="subTitle"/>
          </p:nvPr>
        </p:nvSpPr>
        <p:spPr>
          <a:xfrm>
            <a:off x="37343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98" name="Google Shape;398;p47"/>
          <p:cNvSpPr txBox="1"/>
          <p:nvPr>
            <p:ph idx="13" type="subTitle"/>
          </p:nvPr>
        </p:nvSpPr>
        <p:spPr>
          <a:xfrm>
            <a:off x="55691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399" name="Google Shape;399;p47"/>
          <p:cNvSpPr txBox="1"/>
          <p:nvPr>
            <p:ph idx="14" type="subTitle"/>
          </p:nvPr>
        </p:nvSpPr>
        <p:spPr>
          <a:xfrm>
            <a:off x="74039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g with copy">
  <p:cSld name="TITLE_11">
    <p:bg>
      <p:bgPr>
        <a:solidFill>
          <a:srgbClr val="FFFFFF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8"/>
          <p:cNvSpPr/>
          <p:nvPr/>
        </p:nvSpPr>
        <p:spPr>
          <a:xfrm>
            <a:off x="764825" y="1347275"/>
            <a:ext cx="5421300" cy="322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IMG</a:t>
            </a:r>
            <a:endParaRPr sz="1400"/>
          </a:p>
        </p:txBody>
      </p:sp>
      <p:sp>
        <p:nvSpPr>
          <p:cNvPr id="402" name="Google Shape;402;p48"/>
          <p:cNvSpPr txBox="1"/>
          <p:nvPr>
            <p:ph type="title"/>
          </p:nvPr>
        </p:nvSpPr>
        <p:spPr>
          <a:xfrm>
            <a:off x="637875" y="170386"/>
            <a:ext cx="59916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5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03" name="Google Shape;403;p48"/>
          <p:cNvSpPr txBox="1"/>
          <p:nvPr>
            <p:ph idx="1" type="subTitle"/>
          </p:nvPr>
        </p:nvSpPr>
        <p:spPr>
          <a:xfrm>
            <a:off x="6712756" y="2186750"/>
            <a:ext cx="19656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04" name="Google Shape;404;p48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05" name="Google Shape;405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0">
    <p:bg>
      <p:bgPr>
        <a:solidFill>
          <a:srgbClr val="FFFFF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p49"/>
          <p:cNvCxnSpPr/>
          <p:nvPr/>
        </p:nvCxnSpPr>
        <p:spPr>
          <a:xfrm>
            <a:off x="-4196" y="2571750"/>
            <a:ext cx="9152100" cy="0"/>
          </a:xfrm>
          <a:prstGeom prst="straightConnector1">
            <a:avLst/>
          </a:prstGeom>
          <a:noFill/>
          <a:ln cap="flat" cmpd="sng" w="12700">
            <a:solidFill>
              <a:srgbClr val="282829">
                <a:alpha val="4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8" name="Google Shape;408;p49"/>
          <p:cNvSpPr/>
          <p:nvPr/>
        </p:nvSpPr>
        <p:spPr>
          <a:xfrm>
            <a:off x="1297933" y="2517928"/>
            <a:ext cx="107700" cy="107700"/>
          </a:xfrm>
          <a:prstGeom prst="ellipse">
            <a:avLst/>
          </a:prstGeom>
          <a:solidFill>
            <a:srgbClr val="A6AAA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9" name="Google Shape;409;p49"/>
          <p:cNvSpPr/>
          <p:nvPr/>
        </p:nvSpPr>
        <p:spPr>
          <a:xfrm>
            <a:off x="4515338" y="2517926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0" name="Google Shape;410;p49"/>
          <p:cNvSpPr/>
          <p:nvPr/>
        </p:nvSpPr>
        <p:spPr>
          <a:xfrm>
            <a:off x="6091037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1" name="Google Shape;411;p49"/>
          <p:cNvSpPr/>
          <p:nvPr/>
        </p:nvSpPr>
        <p:spPr>
          <a:xfrm>
            <a:off x="7735426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2851176" y="2473470"/>
            <a:ext cx="196500" cy="196500"/>
          </a:xfrm>
          <a:prstGeom prst="ellipse">
            <a:avLst/>
          </a:prstGeom>
          <a:solidFill>
            <a:srgbClr val="99AFFF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3" name="Google Shape;413;p49"/>
          <p:cNvSpPr txBox="1"/>
          <p:nvPr>
            <p:ph idx="1" type="subTitle"/>
          </p:nvPr>
        </p:nvSpPr>
        <p:spPr>
          <a:xfrm>
            <a:off x="189150" y="685900"/>
            <a:ext cx="5694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4" name="Google Shape;414;p49"/>
          <p:cNvSpPr txBox="1"/>
          <p:nvPr>
            <p:ph idx="2" type="subTitle"/>
          </p:nvPr>
        </p:nvSpPr>
        <p:spPr>
          <a:xfrm>
            <a:off x="227801" y="351934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5" name="Google Shape;415;p49"/>
          <p:cNvSpPr txBox="1"/>
          <p:nvPr>
            <p:ph idx="3" type="subTitle"/>
          </p:nvPr>
        </p:nvSpPr>
        <p:spPr>
          <a:xfrm>
            <a:off x="774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6" name="Google Shape;416;p49"/>
          <p:cNvSpPr txBox="1"/>
          <p:nvPr>
            <p:ph idx="4" type="subTitle"/>
          </p:nvPr>
        </p:nvSpPr>
        <p:spPr>
          <a:xfrm>
            <a:off x="23313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7" name="Google Shape;417;p49"/>
          <p:cNvSpPr txBox="1"/>
          <p:nvPr>
            <p:ph idx="5" type="subTitle"/>
          </p:nvPr>
        </p:nvSpPr>
        <p:spPr>
          <a:xfrm>
            <a:off x="3953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8" name="Google Shape;418;p49"/>
          <p:cNvSpPr txBox="1"/>
          <p:nvPr>
            <p:ph idx="6" type="subTitle"/>
          </p:nvPr>
        </p:nvSpPr>
        <p:spPr>
          <a:xfrm>
            <a:off x="5526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19" name="Google Shape;419;p49"/>
          <p:cNvSpPr txBox="1"/>
          <p:nvPr>
            <p:ph idx="7" type="subTitle"/>
          </p:nvPr>
        </p:nvSpPr>
        <p:spPr>
          <a:xfrm>
            <a:off x="71771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0" name="Google Shape;420;p49"/>
          <p:cNvSpPr txBox="1"/>
          <p:nvPr>
            <p:ph idx="8" type="subTitle"/>
          </p:nvPr>
        </p:nvSpPr>
        <p:spPr>
          <a:xfrm>
            <a:off x="92415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1" name="Google Shape;421;p49"/>
          <p:cNvSpPr txBox="1"/>
          <p:nvPr>
            <p:ph idx="9" type="subTitle"/>
          </p:nvPr>
        </p:nvSpPr>
        <p:spPr>
          <a:xfrm>
            <a:off x="248070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2" name="Google Shape;422;p49"/>
          <p:cNvSpPr txBox="1"/>
          <p:nvPr>
            <p:ph idx="13" type="subTitle"/>
          </p:nvPr>
        </p:nvSpPr>
        <p:spPr>
          <a:xfrm>
            <a:off x="40898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3" name="Google Shape;423;p49"/>
          <p:cNvSpPr txBox="1"/>
          <p:nvPr>
            <p:ph idx="14" type="subTitle"/>
          </p:nvPr>
        </p:nvSpPr>
        <p:spPr>
          <a:xfrm>
            <a:off x="567617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4" name="Google Shape;424;p49"/>
          <p:cNvSpPr txBox="1"/>
          <p:nvPr>
            <p:ph idx="15" type="subTitle"/>
          </p:nvPr>
        </p:nvSpPr>
        <p:spPr>
          <a:xfrm>
            <a:off x="73070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25" name="Google Shape;425;p49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26" name="Google Shape;42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">
  <p:cSld name="TITLE_9">
    <p:bg>
      <p:bgPr>
        <a:solidFill>
          <a:srgbClr val="FFFFFF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29" name="Google Shape;42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0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0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2" name="Google Shape;432;p50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3" name="Google Shape;433;p50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 1 (no eyebrow)">
  <p:cSld name="TITLE_9_3">
    <p:bg>
      <p:bgPr>
        <a:solidFill>
          <a:srgbClr val="FFFFFF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36" name="Google Shape;43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1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1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9" name="Google Shape;439;p51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">
  <p:cSld name="TITLE_9">
    <p:bg>
      <p:bgPr>
        <a:solidFill>
          <a:srgbClr val="FFFFF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8" name="Google Shape;6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6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1" name="Google Shape;71;p6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2" name="Google Shape;72;p6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">
  <p:cSld name="TITLE_9_2">
    <p:bg>
      <p:bgPr>
        <a:solidFill>
          <a:srgbClr val="FFFFFF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42" name="Google Shape;44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2"/>
          <p:cNvSpPr txBox="1"/>
          <p:nvPr>
            <p:ph idx="1" type="subTitle"/>
          </p:nvPr>
        </p:nvSpPr>
        <p:spPr>
          <a:xfrm>
            <a:off x="265350" y="9837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4" name="Google Shape;444;p52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445" name="Google Shape;445;p52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2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 1">
  <p:cSld name="TITLE_9_2_2">
    <p:bg>
      <p:bgPr>
        <a:solidFill>
          <a:srgbClr val="FFFFFF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49" name="Google Shape;449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3"/>
          <p:cNvSpPr txBox="1"/>
          <p:nvPr>
            <p:ph idx="1" type="subTitle"/>
          </p:nvPr>
        </p:nvSpPr>
        <p:spPr>
          <a:xfrm>
            <a:off x="265350" y="9837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51" name="Google Shape;451;p53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452" name="Google Shape;452;p53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3"/>
          <p:cNvSpPr txBox="1"/>
          <p:nvPr>
            <p:ph idx="3" type="subTitle"/>
          </p:nvPr>
        </p:nvSpPr>
        <p:spPr>
          <a:xfrm>
            <a:off x="284064" y="3603851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54" name="Google Shape;454;p53"/>
          <p:cNvSpPr txBox="1"/>
          <p:nvPr>
            <p:ph idx="4" type="subTitle"/>
          </p:nvPr>
        </p:nvSpPr>
        <p:spPr>
          <a:xfrm>
            <a:off x="265350" y="2939300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">
  <p:cSld name="TITLE_9_2_1">
    <p:bg>
      <p:bgPr>
        <a:solidFill>
          <a:srgbClr val="FFFFFF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4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4"/>
          <p:cNvSpPr txBox="1"/>
          <p:nvPr>
            <p:ph idx="1" type="subTitle"/>
          </p:nvPr>
        </p:nvSpPr>
        <p:spPr>
          <a:xfrm>
            <a:off x="266964" y="10178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59" name="Google Shape;459;p54"/>
          <p:cNvSpPr txBox="1"/>
          <p:nvPr>
            <p:ph idx="2" type="subTitle"/>
          </p:nvPr>
        </p:nvSpPr>
        <p:spPr>
          <a:xfrm>
            <a:off x="305615" y="683859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0" name="Google Shape;460;p54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1" name="Google Shape;461;p54"/>
          <p:cNvSpPr txBox="1"/>
          <p:nvPr>
            <p:ph idx="4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62" name="Google Shape;462;p54"/>
          <p:cNvSpPr txBox="1"/>
          <p:nvPr>
            <p:ph idx="5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3" name="Google Shape;463;p54"/>
          <p:cNvSpPr txBox="1"/>
          <p:nvPr>
            <p:ph idx="6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64" name="Google Shape;464;p54"/>
          <p:cNvSpPr txBox="1"/>
          <p:nvPr>
            <p:ph idx="7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5" name="Google Shape;465;p54"/>
          <p:cNvSpPr txBox="1"/>
          <p:nvPr>
            <p:ph idx="8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66" name="Google Shape;466;p54"/>
          <p:cNvSpPr txBox="1"/>
          <p:nvPr>
            <p:ph idx="9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7" name="Google Shape;467;p54"/>
          <p:cNvSpPr txBox="1"/>
          <p:nvPr>
            <p:ph idx="13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68" name="Google Shape;468;p54"/>
          <p:cNvSpPr txBox="1"/>
          <p:nvPr>
            <p:ph idx="14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69" name="Google Shape;469;p54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 1 (no eyebrow)">
  <p:cSld name="TITLE_9_2_1_1">
    <p:bg>
      <p:bgPr>
        <a:solidFill>
          <a:srgbClr val="FFFFFF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5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5"/>
          <p:cNvSpPr txBox="1"/>
          <p:nvPr>
            <p:ph idx="1" type="subTitle"/>
          </p:nvPr>
        </p:nvSpPr>
        <p:spPr>
          <a:xfrm>
            <a:off x="266964" y="10178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74" name="Google Shape;474;p55"/>
          <p:cNvSpPr txBox="1"/>
          <p:nvPr>
            <p:ph idx="2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75" name="Google Shape;475;p55"/>
          <p:cNvSpPr txBox="1"/>
          <p:nvPr>
            <p:ph idx="3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76" name="Google Shape;476;p55"/>
          <p:cNvSpPr txBox="1"/>
          <p:nvPr>
            <p:ph idx="4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77" name="Google Shape;477;p55"/>
          <p:cNvSpPr txBox="1"/>
          <p:nvPr>
            <p:ph idx="5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78" name="Google Shape;478;p55"/>
          <p:cNvSpPr txBox="1"/>
          <p:nvPr>
            <p:ph idx="6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79" name="Google Shape;479;p55"/>
          <p:cNvSpPr txBox="1"/>
          <p:nvPr>
            <p:ph idx="7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80" name="Google Shape;480;p55"/>
          <p:cNvSpPr txBox="1"/>
          <p:nvPr>
            <p:ph idx="8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81" name="Google Shape;481;p55"/>
          <p:cNvSpPr txBox="1"/>
          <p:nvPr>
            <p:ph idx="9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482" name="Google Shape;482;p55"/>
          <p:cNvSpPr txBox="1"/>
          <p:nvPr>
            <p:ph idx="13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83" name="Google Shape;483;p55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">
  <p:cSld name="TITLE_9_1">
    <p:bg>
      <p:bgPr>
        <a:solidFill>
          <a:srgbClr val="FFFFFF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86" name="Google Shape;486;p56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87" name="Google Shape;487;p56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88" name="Google Shape;48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 1 (no eyebrow)">
  <p:cSld name="TITLE_9_1_2">
    <p:bg>
      <p:bgPr>
        <a:solidFill>
          <a:srgbClr val="FFFFFF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91" name="Google Shape;491;p57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92" name="Google Shape;492;p57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93" name="Google Shape;49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right, device left">
  <p:cSld name="TITLE_9_1_1">
    <p:bg>
      <p:bgPr>
        <a:solidFill>
          <a:srgbClr val="FFFF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8"/>
          <p:cNvSpPr txBox="1"/>
          <p:nvPr>
            <p:ph idx="1" type="subTitle"/>
          </p:nvPr>
        </p:nvSpPr>
        <p:spPr>
          <a:xfrm>
            <a:off x="454974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96" name="Google Shape;496;p58"/>
          <p:cNvSpPr txBox="1"/>
          <p:nvPr>
            <p:ph idx="2" type="subTitle"/>
          </p:nvPr>
        </p:nvSpPr>
        <p:spPr>
          <a:xfrm>
            <a:off x="4588408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97" name="Google Shape;497;p58"/>
          <p:cNvSpPr txBox="1"/>
          <p:nvPr>
            <p:ph idx="3" type="subTitle"/>
          </p:nvPr>
        </p:nvSpPr>
        <p:spPr>
          <a:xfrm>
            <a:off x="4566850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98" name="Google Shape;498;p58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499" name="Google Shape;499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lim">
  <p:cSld name="TITLE_8">
    <p:bg>
      <p:bgPr>
        <a:solidFill>
          <a:srgbClr val="FFFFFF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"/>
          <p:cNvSpPr txBox="1"/>
          <p:nvPr>
            <p:ph idx="1" type="subTitle"/>
          </p:nvPr>
        </p:nvSpPr>
        <p:spPr>
          <a:xfrm>
            <a:off x="249787" y="561451"/>
            <a:ext cx="83235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02" name="Google Shape;502;p59"/>
          <p:cNvSpPr txBox="1"/>
          <p:nvPr>
            <p:ph idx="2" type="subTitle"/>
          </p:nvPr>
        </p:nvSpPr>
        <p:spPr>
          <a:xfrm>
            <a:off x="274138" y="1234749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03" name="Google Shape;503;p59"/>
          <p:cNvSpPr txBox="1"/>
          <p:nvPr>
            <p:ph idx="3" type="subTitle"/>
          </p:nvPr>
        </p:nvSpPr>
        <p:spPr>
          <a:xfrm>
            <a:off x="275469" y="1573334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04" name="Google Shape;504;p59"/>
          <p:cNvSpPr txBox="1"/>
          <p:nvPr>
            <p:ph idx="4" type="subTitle"/>
          </p:nvPr>
        </p:nvSpPr>
        <p:spPr>
          <a:xfrm>
            <a:off x="274138" y="2298273"/>
            <a:ext cx="37032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05" name="Google Shape;505;p59"/>
          <p:cNvSpPr txBox="1"/>
          <p:nvPr>
            <p:ph idx="5" type="subTitle"/>
          </p:nvPr>
        </p:nvSpPr>
        <p:spPr>
          <a:xfrm>
            <a:off x="275469" y="2636858"/>
            <a:ext cx="37161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06" name="Google Shape;506;p59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07" name="Google Shape;50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">
  <p:cSld name="TITLE_7">
    <p:bg>
      <p:bgPr>
        <a:solidFill>
          <a:srgbClr val="FFFFFF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0"/>
          <p:cNvSpPr txBox="1"/>
          <p:nvPr>
            <p:ph idx="1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0" name="Google Shape;510;p60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1" name="Google Shape;511;p60"/>
          <p:cNvSpPr txBox="1"/>
          <p:nvPr>
            <p:ph idx="3" type="subTitle"/>
          </p:nvPr>
        </p:nvSpPr>
        <p:spPr>
          <a:xfrm>
            <a:off x="274488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12" name="Google Shape;512;p60"/>
          <p:cNvSpPr txBox="1"/>
          <p:nvPr>
            <p:ph idx="4" type="subTitle"/>
          </p:nvPr>
        </p:nvSpPr>
        <p:spPr>
          <a:xfrm>
            <a:off x="274488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3" name="Google Shape;513;p60"/>
          <p:cNvSpPr txBox="1"/>
          <p:nvPr>
            <p:ph idx="5" type="subTitle"/>
          </p:nvPr>
        </p:nvSpPr>
        <p:spPr>
          <a:xfrm>
            <a:off x="2425659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14" name="Google Shape;514;p60"/>
          <p:cNvSpPr txBox="1"/>
          <p:nvPr>
            <p:ph idx="6" type="subTitle"/>
          </p:nvPr>
        </p:nvSpPr>
        <p:spPr>
          <a:xfrm>
            <a:off x="2425659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5" name="Google Shape;515;p60"/>
          <p:cNvSpPr txBox="1"/>
          <p:nvPr>
            <p:ph idx="7" type="subTitle"/>
          </p:nvPr>
        </p:nvSpPr>
        <p:spPr>
          <a:xfrm>
            <a:off x="4576372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16" name="Google Shape;516;p60"/>
          <p:cNvSpPr txBox="1"/>
          <p:nvPr>
            <p:ph idx="8" type="subTitle"/>
          </p:nvPr>
        </p:nvSpPr>
        <p:spPr>
          <a:xfrm>
            <a:off x="4576372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7" name="Google Shape;517;p60"/>
          <p:cNvSpPr txBox="1"/>
          <p:nvPr>
            <p:ph idx="9" type="subTitle"/>
          </p:nvPr>
        </p:nvSpPr>
        <p:spPr>
          <a:xfrm>
            <a:off x="6711040" y="3065645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18" name="Google Shape;518;p60"/>
          <p:cNvSpPr txBox="1"/>
          <p:nvPr>
            <p:ph idx="13" type="subTitle"/>
          </p:nvPr>
        </p:nvSpPr>
        <p:spPr>
          <a:xfrm>
            <a:off x="6711040" y="3525820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9" name="Google Shape;519;p60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20" name="Google Shape;52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Points - Short">
  <p:cSld name="TITLE_7_1">
    <p:bg>
      <p:bgPr>
        <a:solidFill>
          <a:srgbClr val="FFFFFF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1"/>
          <p:cNvSpPr txBox="1"/>
          <p:nvPr>
            <p:ph idx="1" type="subTitle"/>
          </p:nvPr>
        </p:nvSpPr>
        <p:spPr>
          <a:xfrm>
            <a:off x="265350" y="1042745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23" name="Google Shape;523;p61"/>
          <p:cNvSpPr txBox="1"/>
          <p:nvPr>
            <p:ph idx="2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24" name="Google Shape;524;p61"/>
          <p:cNvSpPr txBox="1"/>
          <p:nvPr>
            <p:ph idx="3" type="subTitle"/>
          </p:nvPr>
        </p:nvSpPr>
        <p:spPr>
          <a:xfrm>
            <a:off x="272874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25" name="Google Shape;525;p61"/>
          <p:cNvSpPr txBox="1"/>
          <p:nvPr>
            <p:ph idx="4" type="subTitle"/>
          </p:nvPr>
        </p:nvSpPr>
        <p:spPr>
          <a:xfrm>
            <a:off x="272874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26" name="Google Shape;526;p61"/>
          <p:cNvSpPr txBox="1"/>
          <p:nvPr>
            <p:ph idx="5" type="subTitle"/>
          </p:nvPr>
        </p:nvSpPr>
        <p:spPr>
          <a:xfrm>
            <a:off x="242565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27" name="Google Shape;527;p61"/>
          <p:cNvSpPr txBox="1"/>
          <p:nvPr>
            <p:ph idx="6" type="subTitle"/>
          </p:nvPr>
        </p:nvSpPr>
        <p:spPr>
          <a:xfrm>
            <a:off x="242565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28" name="Google Shape;528;p61"/>
          <p:cNvSpPr txBox="1"/>
          <p:nvPr>
            <p:ph idx="7" type="subTitle"/>
          </p:nvPr>
        </p:nvSpPr>
        <p:spPr>
          <a:xfrm>
            <a:off x="4566977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29" name="Google Shape;529;p61"/>
          <p:cNvSpPr txBox="1"/>
          <p:nvPr>
            <p:ph idx="8" type="subTitle"/>
          </p:nvPr>
        </p:nvSpPr>
        <p:spPr>
          <a:xfrm>
            <a:off x="4566977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30" name="Google Shape;530;p61"/>
          <p:cNvSpPr txBox="1"/>
          <p:nvPr>
            <p:ph idx="9" type="subTitle"/>
          </p:nvPr>
        </p:nvSpPr>
        <p:spPr>
          <a:xfrm>
            <a:off x="6724989" y="2288082"/>
            <a:ext cx="16728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31" name="Google Shape;531;p61"/>
          <p:cNvSpPr txBox="1"/>
          <p:nvPr>
            <p:ph idx="13" type="subTitle"/>
          </p:nvPr>
        </p:nvSpPr>
        <p:spPr>
          <a:xfrm>
            <a:off x="6724989" y="2748257"/>
            <a:ext cx="18354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32" name="Google Shape;532;p61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33" name="Google Shape;53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 1 (no eyebrow)">
  <p:cSld name="TITLE_9_3"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75" name="Google Shape;7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8" name="Google Shape;78;p7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TITLE_6">
    <p:bg>
      <p:bgPr>
        <a:solidFill>
          <a:srgbClr val="FFFFFF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2"/>
          <p:cNvSpPr txBox="1"/>
          <p:nvPr>
            <p:ph idx="1" type="subTitle"/>
          </p:nvPr>
        </p:nvSpPr>
        <p:spPr>
          <a:xfrm>
            <a:off x="271050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36" name="Google Shape;536;p62"/>
          <p:cNvSpPr txBox="1"/>
          <p:nvPr>
            <p:ph idx="2" type="subTitle"/>
          </p:nvPr>
        </p:nvSpPr>
        <p:spPr>
          <a:xfrm>
            <a:off x="277407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37" name="Google Shape;537;p62"/>
          <p:cNvSpPr txBox="1"/>
          <p:nvPr>
            <p:ph idx="3" type="subTitle"/>
          </p:nvPr>
        </p:nvSpPr>
        <p:spPr>
          <a:xfrm>
            <a:off x="4578243" y="2641350"/>
            <a:ext cx="3865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38" name="Google Shape;538;p62"/>
          <p:cNvSpPr txBox="1"/>
          <p:nvPr>
            <p:ph idx="4" type="subTitle"/>
          </p:nvPr>
        </p:nvSpPr>
        <p:spPr>
          <a:xfrm>
            <a:off x="4584600" y="3006653"/>
            <a:ext cx="404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39" name="Google Shape;539;p62"/>
          <p:cNvSpPr txBox="1"/>
          <p:nvPr>
            <p:ph idx="5" type="subTitle"/>
          </p:nvPr>
        </p:nvSpPr>
        <p:spPr>
          <a:xfrm>
            <a:off x="273131" y="1599926"/>
            <a:ext cx="83235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40" name="Google Shape;540;p62"/>
          <p:cNvSpPr txBox="1"/>
          <p:nvPr>
            <p:ph idx="6" type="subTitle"/>
          </p:nvPr>
        </p:nvSpPr>
        <p:spPr>
          <a:xfrm>
            <a:off x="249787" y="409053"/>
            <a:ext cx="8323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41" name="Google Shape;541;p62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42" name="Google Shape;542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TITLE_5">
    <p:bg>
      <p:bgPr>
        <a:solidFill>
          <a:srgbClr val="FFFFFF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3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45" name="Google Shape;54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3"/>
          <p:cNvSpPr txBox="1"/>
          <p:nvPr>
            <p:ph idx="1" type="subTitle"/>
          </p:nvPr>
        </p:nvSpPr>
        <p:spPr>
          <a:xfrm>
            <a:off x="250383" y="810844"/>
            <a:ext cx="43215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 with copy">
  <p:cSld name="TITLE_5_1">
    <p:bg>
      <p:bgPr>
        <a:solidFill>
          <a:srgbClr val="FFFFFF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4"/>
          <p:cNvSpPr txBox="1"/>
          <p:nvPr>
            <p:ph idx="1" type="subTitle"/>
          </p:nvPr>
        </p:nvSpPr>
        <p:spPr>
          <a:xfrm>
            <a:off x="250375" y="810850"/>
            <a:ext cx="42303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6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49" name="Google Shape;549;p64"/>
          <p:cNvSpPr txBox="1"/>
          <p:nvPr>
            <p:ph idx="2" type="subTitle"/>
          </p:nvPr>
        </p:nvSpPr>
        <p:spPr>
          <a:xfrm>
            <a:off x="4927500" y="1036275"/>
            <a:ext cx="3844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50" name="Google Shape;550;p64"/>
          <p:cNvSpPr txBox="1"/>
          <p:nvPr>
            <p:ph idx="3" type="subTitle"/>
          </p:nvPr>
        </p:nvSpPr>
        <p:spPr>
          <a:xfrm>
            <a:off x="4933531" y="1369058"/>
            <a:ext cx="38448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51" name="Google Shape;551;p64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52" name="Google Shape;55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4">
    <p:bg>
      <p:bgPr>
        <a:solidFill>
          <a:srgbClr val="FFFFF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5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55" name="Google Shape;555;p65"/>
          <p:cNvSpPr txBox="1"/>
          <p:nvPr>
            <p:ph idx="12" type="sldNum"/>
          </p:nvPr>
        </p:nvSpPr>
        <p:spPr>
          <a:xfrm>
            <a:off x="11892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65"/>
          <p:cNvSpPr txBox="1"/>
          <p:nvPr>
            <p:ph type="title"/>
          </p:nvPr>
        </p:nvSpPr>
        <p:spPr>
          <a:xfrm>
            <a:off x="250376" y="386593"/>
            <a:ext cx="39858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57" name="Google Shape;557;p65"/>
          <p:cNvSpPr txBox="1"/>
          <p:nvPr>
            <p:ph idx="1" type="subTitle"/>
          </p:nvPr>
        </p:nvSpPr>
        <p:spPr>
          <a:xfrm>
            <a:off x="4361400" y="1576876"/>
            <a:ext cx="1201800" cy="27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58" name="Google Shape;558;p65"/>
          <p:cNvSpPr txBox="1"/>
          <p:nvPr>
            <p:ph idx="2" type="subTitle"/>
          </p:nvPr>
        </p:nvSpPr>
        <p:spPr>
          <a:xfrm>
            <a:off x="5643400" y="1567076"/>
            <a:ext cx="2991000" cy="27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559" name="Google Shape;5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Img">
  <p:cSld name="TITLE_3_1">
    <p:bg>
      <p:bgPr>
        <a:solidFill>
          <a:srgbClr val="F9A23D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6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62" name="Google Shape;562;p66"/>
          <p:cNvSpPr txBox="1"/>
          <p:nvPr>
            <p:ph idx="1" type="subTitle"/>
          </p:nvPr>
        </p:nvSpPr>
        <p:spPr>
          <a:xfrm>
            <a:off x="3520925" y="3907474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63" name="Google Shape;563;p66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564" name="Google Shape;5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6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Img">
  <p:cSld name="TITLE_3_1_2">
    <p:bg>
      <p:bgPr>
        <a:solidFill>
          <a:srgbClr val="001138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0918" y="539551"/>
            <a:ext cx="474800" cy="37656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7"/>
          <p:cNvSpPr/>
          <p:nvPr/>
        </p:nvSpPr>
        <p:spPr>
          <a:xfrm>
            <a:off x="365800" y="809825"/>
            <a:ext cx="2663400" cy="3506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rotWithShape="0" algn="bl" dir="5400000" dist="571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7"/>
          <p:cNvSpPr txBox="1"/>
          <p:nvPr>
            <p:ph idx="1" type="subTitle"/>
          </p:nvPr>
        </p:nvSpPr>
        <p:spPr>
          <a:xfrm>
            <a:off x="3520925" y="3909088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71" name="Google Shape;571;p67"/>
          <p:cNvSpPr txBox="1"/>
          <p:nvPr>
            <p:ph idx="2" type="subTitle"/>
          </p:nvPr>
        </p:nvSpPr>
        <p:spPr>
          <a:xfrm>
            <a:off x="3513144" y="1072451"/>
            <a:ext cx="52131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72" name="Google Shape;572;p67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73" name="Google Shape;57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Orange - No Img">
  <p:cSld name="TITLE_3_1_1">
    <p:bg>
      <p:bgPr>
        <a:solidFill>
          <a:srgbClr val="F9A23D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8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76" name="Google Shape;57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15590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8"/>
          <p:cNvSpPr txBox="1"/>
          <p:nvPr>
            <p:ph idx="1" type="subTitle"/>
          </p:nvPr>
        </p:nvSpPr>
        <p:spPr>
          <a:xfrm>
            <a:off x="2036100" y="4139445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578" name="Google Shape;578;p68"/>
          <p:cNvSpPr txBox="1"/>
          <p:nvPr>
            <p:ph idx="2" type="subTitle"/>
          </p:nvPr>
        </p:nvSpPr>
        <p:spPr>
          <a:xfrm>
            <a:off x="1613975" y="1443438"/>
            <a:ext cx="59160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pic>
        <p:nvPicPr>
          <p:cNvPr id="579" name="Google Shape;57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- No Img">
  <p:cSld name="TITLE_3_1_1_1">
    <p:bg>
      <p:bgPr>
        <a:solidFill>
          <a:srgbClr val="001138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593" y="815590"/>
            <a:ext cx="474800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9"/>
          <p:cNvSpPr txBox="1"/>
          <p:nvPr>
            <p:ph idx="1" type="subTitle"/>
          </p:nvPr>
        </p:nvSpPr>
        <p:spPr>
          <a:xfrm>
            <a:off x="2036100" y="4123882"/>
            <a:ext cx="5071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1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83" name="Google Shape;583;p69"/>
          <p:cNvSpPr txBox="1"/>
          <p:nvPr>
            <p:ph idx="2" type="subTitle"/>
          </p:nvPr>
        </p:nvSpPr>
        <p:spPr>
          <a:xfrm>
            <a:off x="1613975" y="1445050"/>
            <a:ext cx="5916000" cy="25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84" name="Google Shape;584;p69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85" name="Google Shape;5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Img Right">
  <p:cSld name="TITLE_2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0"/>
          <p:cNvSpPr txBox="1"/>
          <p:nvPr/>
        </p:nvSpPr>
        <p:spPr>
          <a:xfrm>
            <a:off x="232275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88" name="Google Shape;588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White">
  <p:cSld name="TITLE_1">
    <p:bg>
      <p:bgPr>
        <a:solidFill>
          <a:srgbClr val="FFFFFF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1"/>
          <p:cNvSpPr txBox="1"/>
          <p:nvPr/>
        </p:nvSpPr>
        <p:spPr>
          <a:xfrm>
            <a:off x="232275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592" name="Google Shape;592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1"/>
          <p:cNvSpPr txBox="1"/>
          <p:nvPr/>
        </p:nvSpPr>
        <p:spPr>
          <a:xfrm>
            <a:off x="266376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94" name="Google Shape;594;p71"/>
          <p:cNvSpPr txBox="1"/>
          <p:nvPr>
            <p:ph idx="12" type="sldNum"/>
          </p:nvPr>
        </p:nvSpPr>
        <p:spPr>
          <a:xfrm>
            <a:off x="11892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">
  <p:cSld name="TITLE_9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81" name="Google Shape;8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 txBox="1"/>
          <p:nvPr>
            <p:ph idx="1" type="subTitle"/>
          </p:nvPr>
        </p:nvSpPr>
        <p:spPr>
          <a:xfrm>
            <a:off x="265350" y="9837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3" name="Google Shape;83;p8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84" name="Google Shape;84;p8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2 percentages">
  <p:cSld name="TITLE_1_3">
    <p:bg>
      <p:bgPr>
        <a:solidFill>
          <a:srgbClr val="001138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2"/>
          <p:cNvSpPr txBox="1"/>
          <p:nvPr>
            <p:ph idx="1" type="subTitle"/>
          </p:nvPr>
        </p:nvSpPr>
        <p:spPr>
          <a:xfrm>
            <a:off x="182225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7" name="Google Shape;597;p72"/>
          <p:cNvSpPr txBox="1"/>
          <p:nvPr>
            <p:ph idx="2" type="subTitle"/>
          </p:nvPr>
        </p:nvSpPr>
        <p:spPr>
          <a:xfrm>
            <a:off x="5030800" y="2651245"/>
            <a:ext cx="37944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8" name="Google Shape;598;p72"/>
          <p:cNvSpPr txBox="1"/>
          <p:nvPr>
            <p:ph type="title"/>
          </p:nvPr>
        </p:nvSpPr>
        <p:spPr>
          <a:xfrm>
            <a:off x="305875" y="274463"/>
            <a:ext cx="6723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9" name="Google Shape;599;p72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00" name="Google Shape;600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3up">
  <p:cSld name="TITLE_1_3_1">
    <p:bg>
      <p:bgPr>
        <a:solidFill>
          <a:srgbClr val="001138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3"/>
          <p:cNvSpPr txBox="1"/>
          <p:nvPr>
            <p:ph idx="1" type="subTitle"/>
          </p:nvPr>
        </p:nvSpPr>
        <p:spPr>
          <a:xfrm>
            <a:off x="298119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03" name="Google Shape;603;p73"/>
          <p:cNvSpPr txBox="1"/>
          <p:nvPr>
            <p:ph type="title"/>
          </p:nvPr>
        </p:nvSpPr>
        <p:spPr>
          <a:xfrm>
            <a:off x="305875" y="274463"/>
            <a:ext cx="7933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04" name="Google Shape;604;p73"/>
          <p:cNvSpPr txBox="1"/>
          <p:nvPr>
            <p:ph idx="2" type="subTitle"/>
          </p:nvPr>
        </p:nvSpPr>
        <p:spPr>
          <a:xfrm>
            <a:off x="333542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05" name="Google Shape;605;p73"/>
          <p:cNvSpPr txBox="1"/>
          <p:nvPr>
            <p:ph idx="3" type="subTitle"/>
          </p:nvPr>
        </p:nvSpPr>
        <p:spPr>
          <a:xfrm>
            <a:off x="6455875" y="2651245"/>
            <a:ext cx="24015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06" name="Google Shape;606;p73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07" name="Google Shape;607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I - Big percentage">
  <p:cSld name="TITLE_1_2">
    <p:bg>
      <p:bgPr>
        <a:solidFill>
          <a:srgbClr val="001138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4"/>
          <p:cNvSpPr txBox="1"/>
          <p:nvPr>
            <p:ph idx="1" type="subTitle"/>
          </p:nvPr>
        </p:nvSpPr>
        <p:spPr>
          <a:xfrm>
            <a:off x="260325" y="2032150"/>
            <a:ext cx="60657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10" name="Google Shape;610;p74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11" name="Google Shape;611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 Title - Copy">
  <p:cSld name="TITLE_1_1">
    <p:bg>
      <p:bgPr>
        <a:solidFill>
          <a:srgbClr val="001138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5"/>
          <p:cNvSpPr txBox="1"/>
          <p:nvPr>
            <p:ph idx="1" type="subTitle"/>
          </p:nvPr>
        </p:nvSpPr>
        <p:spPr>
          <a:xfrm>
            <a:off x="568950" y="1731743"/>
            <a:ext cx="8011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14" name="Google Shape;614;p75"/>
          <p:cNvSpPr txBox="1"/>
          <p:nvPr>
            <p:ph idx="2" type="subTitle"/>
          </p:nvPr>
        </p:nvSpPr>
        <p:spPr>
          <a:xfrm>
            <a:off x="1529425" y="2647269"/>
            <a:ext cx="60720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15" name="Google Shape;615;p75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16" name="Google Shape;61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lank White">
  <p:cSld name="CUSTOM">
    <p:bg>
      <p:bgPr>
        <a:solidFill>
          <a:srgbClr val="FFFFFF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Intro - For Explanation Only">
    <p:bg>
      <p:bgPr>
        <a:solidFill>
          <a:schemeClr val="dk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Blank">
  <p:cSld name="TITLE_AND_BODY_1">
    <p:bg>
      <p:bgPr>
        <a:solidFill>
          <a:srgbClr val="282829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- blue">
  <p:cSld name="Cover 3_1_1">
    <p:bg>
      <p:bgPr>
        <a:solidFill>
          <a:srgbClr val="001138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9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22" name="Google Shape;622;p79"/>
          <p:cNvSpPr txBox="1"/>
          <p:nvPr>
            <p:ph idx="1" type="subTitle"/>
          </p:nvPr>
        </p:nvSpPr>
        <p:spPr>
          <a:xfrm>
            <a:off x="4579469" y="3180881"/>
            <a:ext cx="3751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23" name="Google Shape;623;p79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24" name="Google Shape;624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Copy only">
  <p:cSld name="Cover 3_1_1_1">
    <p:bg>
      <p:bgPr>
        <a:solidFill>
          <a:srgbClr val="001138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0"/>
          <p:cNvSpPr txBox="1"/>
          <p:nvPr>
            <p:ph type="title"/>
          </p:nvPr>
        </p:nvSpPr>
        <p:spPr>
          <a:xfrm>
            <a:off x="259150" y="1211400"/>
            <a:ext cx="8513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27" name="Google Shape;627;p80"/>
          <p:cNvSpPr txBox="1"/>
          <p:nvPr>
            <p:ph idx="1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28" name="Google Shape;628;p80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29" name="Google Shape;62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 - Img">
  <p:cSld name="Cover 3_1_1_1_1">
    <p:bg>
      <p:bgPr>
        <a:solidFill>
          <a:srgbClr val="001138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1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32" name="Google Shape;632;p81"/>
          <p:cNvSpPr txBox="1"/>
          <p:nvPr>
            <p:ph idx="1" type="subTitle"/>
          </p:nvPr>
        </p:nvSpPr>
        <p:spPr>
          <a:xfrm>
            <a:off x="266800" y="3174725"/>
            <a:ext cx="42138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33" name="Google Shape;633;p81"/>
          <p:cNvSpPr txBox="1"/>
          <p:nvPr/>
        </p:nvSpPr>
        <p:spPr>
          <a:xfrm>
            <a:off x="271182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634" name="Google Shape;634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7015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 1">
  <p:cSld name="TITLE_9_2_2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88" name="Google Shape;8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/>
          <p:nvPr>
            <p:ph idx="1" type="subTitle"/>
          </p:nvPr>
        </p:nvSpPr>
        <p:spPr>
          <a:xfrm>
            <a:off x="265350" y="9837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0" name="Google Shape;90;p9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91" name="Google Shape;91;p9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9"/>
          <p:cNvSpPr txBox="1"/>
          <p:nvPr>
            <p:ph idx="3" type="subTitle"/>
          </p:nvPr>
        </p:nvSpPr>
        <p:spPr>
          <a:xfrm>
            <a:off x="284064" y="3603851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3" name="Google Shape;93;p9"/>
          <p:cNvSpPr txBox="1"/>
          <p:nvPr>
            <p:ph idx="4" type="subTitle"/>
          </p:nvPr>
        </p:nvSpPr>
        <p:spPr>
          <a:xfrm>
            <a:off x="265350" y="2939300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IMG">
  <p:cSld name="CUSTOM_1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82"/>
          <p:cNvPicPr preferRelativeResize="0"/>
          <p:nvPr/>
        </p:nvPicPr>
        <p:blipFill rotWithShape="1">
          <a:blip r:embed="rId2">
            <a:alphaModFix/>
          </a:blip>
          <a:srcRect b="0" l="0" r="5195" t="20038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82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639" name="Google Shape;639;p82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2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2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2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2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2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82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82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2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2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2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2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2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2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2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82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55" name="Google Shape;655;p82"/>
          <p:cNvSpPr txBox="1"/>
          <p:nvPr>
            <p:ph idx="1" type="subTitle"/>
          </p:nvPr>
        </p:nvSpPr>
        <p:spPr>
          <a:xfrm>
            <a:off x="260683" y="4618767"/>
            <a:ext cx="47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656" name="Google Shape;656;p82"/>
          <p:cNvSpPr txBox="1"/>
          <p:nvPr>
            <p:ph idx="2" type="subTitle"/>
          </p:nvPr>
        </p:nvSpPr>
        <p:spPr>
          <a:xfrm>
            <a:off x="266800" y="3176337"/>
            <a:ext cx="4720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No IMG">
  <p:cSld name="CUSTOM_1_1">
    <p:bg>
      <p:bgPr>
        <a:solidFill>
          <a:srgbClr val="001138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83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659" name="Google Shape;659;p83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3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3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3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3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3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3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3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3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3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3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3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3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3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3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83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75" name="Google Shape;675;p83"/>
          <p:cNvSpPr txBox="1"/>
          <p:nvPr>
            <p:ph idx="1" type="subTitle"/>
          </p:nvPr>
        </p:nvSpPr>
        <p:spPr>
          <a:xfrm>
            <a:off x="4579471" y="4618775"/>
            <a:ext cx="35064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  <p:sp>
        <p:nvSpPr>
          <p:cNvPr id="676" name="Google Shape;676;p83"/>
          <p:cNvSpPr txBox="1"/>
          <p:nvPr>
            <p:ph idx="2" type="subTitle"/>
          </p:nvPr>
        </p:nvSpPr>
        <p:spPr>
          <a:xfrm>
            <a:off x="4579469" y="3180881"/>
            <a:ext cx="3745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- No IMG 1">
  <p:cSld name="CUSTOM_1_1_1">
    <p:bg>
      <p:bgPr>
        <a:solidFill>
          <a:srgbClr val="001138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84"/>
          <p:cNvGrpSpPr/>
          <p:nvPr/>
        </p:nvGrpSpPr>
        <p:grpSpPr>
          <a:xfrm>
            <a:off x="380995" y="380992"/>
            <a:ext cx="1378915" cy="202289"/>
            <a:chOff x="0" y="2757488"/>
            <a:chExt cx="9144000" cy="1341438"/>
          </a:xfrm>
        </p:grpSpPr>
        <p:sp>
          <p:nvSpPr>
            <p:cNvPr id="679" name="Google Shape;679;p84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4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4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4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4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4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4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4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4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4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4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4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4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4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4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4" name="Google Shape;694;p84"/>
          <p:cNvSpPr txBox="1"/>
          <p:nvPr>
            <p:ph type="title"/>
          </p:nvPr>
        </p:nvSpPr>
        <p:spPr>
          <a:xfrm>
            <a:off x="259150" y="1211400"/>
            <a:ext cx="8519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95" name="Google Shape;695;p84"/>
          <p:cNvSpPr txBox="1"/>
          <p:nvPr>
            <p:ph idx="1" type="subTitle"/>
          </p:nvPr>
        </p:nvSpPr>
        <p:spPr>
          <a:xfrm>
            <a:off x="266800" y="3176337"/>
            <a:ext cx="4720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96" name="Google Shape;696;p84"/>
          <p:cNvSpPr txBox="1"/>
          <p:nvPr>
            <p:ph idx="2" type="subTitle"/>
          </p:nvPr>
        </p:nvSpPr>
        <p:spPr>
          <a:xfrm>
            <a:off x="260683" y="4618767"/>
            <a:ext cx="47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rplane - Blue Overlay">
  <p:cSld name="CUSTOM_10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6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0" name="Google Shape;700;p86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1" name="Google Shape;701;p86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range">
  <p:cSld name="Thank You Orange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_covers-3-06.png" id="703" name="Google Shape;70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87"/>
          <p:cNvSpPr txBox="1"/>
          <p:nvPr/>
        </p:nvSpPr>
        <p:spPr>
          <a:xfrm>
            <a:off x="452674" y="2571751"/>
            <a:ext cx="69183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75" spcFirstLastPara="1" rIns="91375" wrap="square" tIns="456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lang="en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5" name="Google Shape;705;p87"/>
          <p:cNvGrpSpPr/>
          <p:nvPr/>
        </p:nvGrpSpPr>
        <p:grpSpPr>
          <a:xfrm>
            <a:off x="550964" y="4559583"/>
            <a:ext cx="1700784" cy="249508"/>
            <a:chOff x="0" y="2757488"/>
            <a:chExt cx="9144000" cy="1341438"/>
          </a:xfrm>
        </p:grpSpPr>
        <p:sp>
          <p:nvSpPr>
            <p:cNvPr id="706" name="Google Shape;706;p87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7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87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87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87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7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7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7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7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7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7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7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7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7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7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21" name="Google Shape;721;p87"/>
          <p:cNvCxnSpPr/>
          <p:nvPr/>
        </p:nvCxnSpPr>
        <p:spPr>
          <a:xfrm>
            <a:off x="571512" y="3786738"/>
            <a:ext cx="833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TITLE_AND_BODY_2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8"/>
          <p:cNvSpPr txBox="1"/>
          <p:nvPr>
            <p:ph type="title"/>
          </p:nvPr>
        </p:nvSpPr>
        <p:spPr>
          <a:xfrm>
            <a:off x="457201" y="205981"/>
            <a:ext cx="82296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43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3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4" name="Google Shape;724;p88"/>
          <p:cNvSpPr txBox="1"/>
          <p:nvPr>
            <p:ph idx="1" type="body"/>
          </p:nvPr>
        </p:nvSpPr>
        <p:spPr>
          <a:xfrm>
            <a:off x="457201" y="1015631"/>
            <a:ext cx="8229600" cy="3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0">
            <a:no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34343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2766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8276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5" name="Google Shape;725;p88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50" spcFirstLastPara="1" rIns="68550" wrap="square" tIns="3425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 1">
  <p:cSld name="TITLE_9_1_3">
    <p:bg>
      <p:bgPr>
        <a:solidFill>
          <a:srgbClr val="FFFFFF"/>
        </a:soli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9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28" name="Google Shape;728;p89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29" name="Google Shape;729;p89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30" name="Google Shape;730;p89"/>
          <p:cNvSpPr txBox="1"/>
          <p:nvPr/>
        </p:nvSpPr>
        <p:spPr>
          <a:xfrm>
            <a:off x="7795250" y="4787750"/>
            <a:ext cx="9849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n" sz="600" u="none" cap="none" strike="noStrike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©2021 RingCentral</a:t>
            </a:r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with title">
  <p:cSld name="CUSTOM_20">
    <p:bg>
      <p:bgPr>
        <a:solidFill>
          <a:srgbClr val="000000">
            <a:alpha val="0"/>
          </a:srgbClr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0"/>
          <p:cNvSpPr txBox="1"/>
          <p:nvPr/>
        </p:nvSpPr>
        <p:spPr>
          <a:xfrm>
            <a:off x="362725" y="4787750"/>
            <a:ext cx="4491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i="0" lang="en" sz="600" u="none" cap="none" strike="noStrike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33" name="Google Shape;733;p90"/>
          <p:cNvSpPr txBox="1"/>
          <p:nvPr/>
        </p:nvSpPr>
        <p:spPr>
          <a:xfrm>
            <a:off x="811675" y="4787750"/>
            <a:ext cx="15231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Presentation title</a:t>
            </a:r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34" name="Google Shape;734;p90"/>
          <p:cNvSpPr txBox="1"/>
          <p:nvPr/>
        </p:nvSpPr>
        <p:spPr>
          <a:xfrm>
            <a:off x="7795250" y="4787750"/>
            <a:ext cx="9849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n" sz="600" u="none" cap="none" strike="noStrike">
                <a:solidFill>
                  <a:srgbClr val="222222"/>
                </a:solidFill>
                <a:latin typeface="Inter"/>
                <a:ea typeface="Inter"/>
                <a:cs typeface="Inter"/>
                <a:sym typeface="Inter"/>
              </a:rPr>
              <a:t>©2021 RingCentral</a:t>
            </a:r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i="0" sz="600" u="none" cap="none" strike="noStrike">
              <a:solidFill>
                <a:srgbClr val="22222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35" name="Google Shape;735;p90"/>
          <p:cNvSpPr txBox="1"/>
          <p:nvPr>
            <p:ph type="title"/>
          </p:nvPr>
        </p:nvSpPr>
        <p:spPr>
          <a:xfrm>
            <a:off x="347462" y="219100"/>
            <a:ext cx="41211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Inter Medium"/>
              <a:buNone/>
              <a:defRPr sz="2000">
                <a:solidFill>
                  <a:srgbClr val="22222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ngCentral - Bottom - Blue" type="title">
  <p:cSld name="TITLE">
    <p:bg>
      <p:bgPr>
        <a:solidFill>
          <a:srgbClr val="FFFFFF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2"/>
          <p:cNvSpPr txBox="1"/>
          <p:nvPr>
            <p:ph idx="12" type="sldNum"/>
          </p:nvPr>
        </p:nvSpPr>
        <p:spPr>
          <a:xfrm>
            <a:off x="1265475" y="4749850"/>
            <a:ext cx="548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 algn="l">
              <a:buNone/>
              <a:defRPr b="1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9" name="Google Shape;739;p92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740" name="Google Shape;740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">
  <p:cSld name="TITLE_9_2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 txBox="1"/>
          <p:nvPr>
            <p:ph idx="1" type="subTitle"/>
          </p:nvPr>
        </p:nvSpPr>
        <p:spPr>
          <a:xfrm>
            <a:off x="266964" y="1017834"/>
            <a:ext cx="27261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" name="Google Shape;98;p10"/>
          <p:cNvSpPr txBox="1"/>
          <p:nvPr>
            <p:ph idx="2" type="subTitle"/>
          </p:nvPr>
        </p:nvSpPr>
        <p:spPr>
          <a:xfrm>
            <a:off x="305615" y="683859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9" name="Google Shape;99;p10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00" name="Google Shape;100;p10"/>
          <p:cNvSpPr txBox="1"/>
          <p:nvPr>
            <p:ph idx="4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01" name="Google Shape;101;p10"/>
          <p:cNvSpPr txBox="1"/>
          <p:nvPr>
            <p:ph idx="5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02" name="Google Shape;102;p10"/>
          <p:cNvSpPr txBox="1"/>
          <p:nvPr>
            <p:ph idx="6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7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04" name="Google Shape;104;p10"/>
          <p:cNvSpPr txBox="1"/>
          <p:nvPr>
            <p:ph idx="8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05" name="Google Shape;105;p10"/>
          <p:cNvSpPr txBox="1"/>
          <p:nvPr>
            <p:ph idx="9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06" name="Google Shape;106;p10"/>
          <p:cNvSpPr txBox="1"/>
          <p:nvPr>
            <p:ph idx="13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107" name="Google Shape;107;p10"/>
          <p:cNvSpPr txBox="1"/>
          <p:nvPr>
            <p:ph idx="14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08" name="Google Shape;108;p10"/>
          <p:cNvSpPr txBox="1"/>
          <p:nvPr/>
        </p:nvSpPr>
        <p:spPr>
          <a:xfrm>
            <a:off x="278963" y="4753825"/>
            <a:ext cx="957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2">
    <p:bg>
      <p:bgPr>
        <a:solidFill>
          <a:srgbClr val="FFFFFF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93"/>
          <p:cNvSpPr/>
          <p:nvPr/>
        </p:nvSpPr>
        <p:spPr>
          <a:xfrm>
            <a:off x="67971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AFFF"/>
              </a:solidFill>
            </a:endParaRPr>
          </a:p>
        </p:txBody>
      </p:sp>
      <p:sp>
        <p:nvSpPr>
          <p:cNvPr id="744" name="Google Shape;744;p93"/>
          <p:cNvSpPr/>
          <p:nvPr/>
        </p:nvSpPr>
        <p:spPr>
          <a:xfrm>
            <a:off x="2529688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AFFF"/>
              </a:solidFill>
            </a:endParaRPr>
          </a:p>
        </p:txBody>
      </p:sp>
      <p:sp>
        <p:nvSpPr>
          <p:cNvPr id="745" name="Google Shape;745;p93"/>
          <p:cNvSpPr/>
          <p:nvPr/>
        </p:nvSpPr>
        <p:spPr>
          <a:xfrm>
            <a:off x="432275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AFFF"/>
              </a:solidFill>
            </a:endParaRPr>
          </a:p>
        </p:txBody>
      </p:sp>
      <p:sp>
        <p:nvSpPr>
          <p:cNvPr id="746" name="Google Shape;746;p93"/>
          <p:cNvSpPr txBox="1"/>
          <p:nvPr/>
        </p:nvSpPr>
        <p:spPr>
          <a:xfrm>
            <a:off x="67971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01</a:t>
            </a:r>
            <a:endParaRPr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747" name="Google Shape;747;p93"/>
          <p:cNvSpPr txBox="1"/>
          <p:nvPr/>
        </p:nvSpPr>
        <p:spPr>
          <a:xfrm>
            <a:off x="2529688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02</a:t>
            </a:r>
            <a:endParaRPr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748" name="Google Shape;748;p93"/>
          <p:cNvSpPr txBox="1"/>
          <p:nvPr/>
        </p:nvSpPr>
        <p:spPr>
          <a:xfrm>
            <a:off x="432275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03</a:t>
            </a:r>
            <a:endParaRPr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749" name="Google Shape;749;p93"/>
          <p:cNvSpPr/>
          <p:nvPr/>
        </p:nvSpPr>
        <p:spPr>
          <a:xfrm>
            <a:off x="6157540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AFFF"/>
              </a:solidFill>
            </a:endParaRPr>
          </a:p>
        </p:txBody>
      </p:sp>
      <p:sp>
        <p:nvSpPr>
          <p:cNvPr id="750" name="Google Shape;750;p93"/>
          <p:cNvSpPr txBox="1"/>
          <p:nvPr/>
        </p:nvSpPr>
        <p:spPr>
          <a:xfrm>
            <a:off x="6157540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04</a:t>
            </a:r>
            <a:endParaRPr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751" name="Google Shape;751;p93"/>
          <p:cNvSpPr/>
          <p:nvPr/>
        </p:nvSpPr>
        <p:spPr>
          <a:xfrm>
            <a:off x="7965763" y="1955613"/>
            <a:ext cx="548100" cy="548100"/>
          </a:xfrm>
          <a:prstGeom prst="ellipse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AFFF"/>
              </a:solidFill>
            </a:endParaRPr>
          </a:p>
        </p:txBody>
      </p:sp>
      <p:sp>
        <p:nvSpPr>
          <p:cNvPr id="752" name="Google Shape;752;p93"/>
          <p:cNvSpPr txBox="1"/>
          <p:nvPr/>
        </p:nvSpPr>
        <p:spPr>
          <a:xfrm>
            <a:off x="7965763" y="2058363"/>
            <a:ext cx="548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05</a:t>
            </a:r>
            <a:endParaRPr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753" name="Google Shape;753;p93"/>
          <p:cNvCxnSpPr/>
          <p:nvPr/>
        </p:nvCxnSpPr>
        <p:spPr>
          <a:xfrm flipH="1" rot="-5400000">
            <a:off x="6211121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4" name="Google Shape;754;p93"/>
          <p:cNvCxnSpPr/>
          <p:nvPr/>
        </p:nvCxnSpPr>
        <p:spPr>
          <a:xfrm rot="-5400000">
            <a:off x="2580250" y="-228500"/>
            <a:ext cx="386400" cy="363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D8D1C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p93"/>
          <p:cNvCxnSpPr/>
          <p:nvPr/>
        </p:nvCxnSpPr>
        <p:spPr>
          <a:xfrm>
            <a:off x="2803763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6" name="Google Shape;756;p93"/>
          <p:cNvCxnSpPr/>
          <p:nvPr/>
        </p:nvCxnSpPr>
        <p:spPr>
          <a:xfrm>
            <a:off x="4590044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7" name="Google Shape;757;p93"/>
          <p:cNvCxnSpPr/>
          <p:nvPr/>
        </p:nvCxnSpPr>
        <p:spPr>
          <a:xfrm>
            <a:off x="6431590" y="1590450"/>
            <a:ext cx="0" cy="220800"/>
          </a:xfrm>
          <a:prstGeom prst="straightConnector1">
            <a:avLst/>
          </a:prstGeom>
          <a:noFill/>
          <a:ln cap="flat" cmpd="sng" w="9525">
            <a:solidFill>
              <a:srgbClr val="D8D1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8" name="Google Shape;758;p93"/>
          <p:cNvSpPr txBox="1"/>
          <p:nvPr>
            <p:ph idx="1" type="subTitle"/>
          </p:nvPr>
        </p:nvSpPr>
        <p:spPr>
          <a:xfrm>
            <a:off x="3539625" y="777650"/>
            <a:ext cx="21069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59" name="Google Shape;759;p93"/>
          <p:cNvSpPr txBox="1"/>
          <p:nvPr>
            <p:ph idx="2" type="subTitle"/>
          </p:nvPr>
        </p:nvSpPr>
        <p:spPr>
          <a:xfrm>
            <a:off x="912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760" name="Google Shape;760;p93"/>
          <p:cNvSpPr txBox="1"/>
          <p:nvPr>
            <p:ph idx="3" type="subTitle"/>
          </p:nvPr>
        </p:nvSpPr>
        <p:spPr>
          <a:xfrm>
            <a:off x="19109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761" name="Google Shape;761;p93"/>
          <p:cNvSpPr txBox="1"/>
          <p:nvPr>
            <p:ph idx="4" type="subTitle"/>
          </p:nvPr>
        </p:nvSpPr>
        <p:spPr>
          <a:xfrm>
            <a:off x="37306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762" name="Google Shape;762;p93"/>
          <p:cNvSpPr txBox="1"/>
          <p:nvPr>
            <p:ph idx="5" type="subTitle"/>
          </p:nvPr>
        </p:nvSpPr>
        <p:spPr>
          <a:xfrm>
            <a:off x="5541825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763" name="Google Shape;763;p93"/>
          <p:cNvSpPr txBox="1"/>
          <p:nvPr>
            <p:ph idx="6" type="subTitle"/>
          </p:nvPr>
        </p:nvSpPr>
        <p:spPr>
          <a:xfrm>
            <a:off x="7370050" y="2574850"/>
            <a:ext cx="1725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764" name="Google Shape;764;p93"/>
          <p:cNvSpPr txBox="1"/>
          <p:nvPr>
            <p:ph idx="7" type="subTitle"/>
          </p:nvPr>
        </p:nvSpPr>
        <p:spPr>
          <a:xfrm>
            <a:off x="7725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65" name="Google Shape;765;p93"/>
          <p:cNvSpPr txBox="1"/>
          <p:nvPr>
            <p:ph idx="8" type="subTitle"/>
          </p:nvPr>
        </p:nvSpPr>
        <p:spPr>
          <a:xfrm>
            <a:off x="1941275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66" name="Google Shape;766;p93"/>
          <p:cNvSpPr txBox="1"/>
          <p:nvPr>
            <p:ph idx="9" type="subTitle"/>
          </p:nvPr>
        </p:nvSpPr>
        <p:spPr>
          <a:xfrm>
            <a:off x="37343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67" name="Google Shape;767;p93"/>
          <p:cNvSpPr txBox="1"/>
          <p:nvPr>
            <p:ph idx="13" type="subTitle"/>
          </p:nvPr>
        </p:nvSpPr>
        <p:spPr>
          <a:xfrm>
            <a:off x="55691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68" name="Google Shape;768;p93"/>
          <p:cNvSpPr txBox="1"/>
          <p:nvPr>
            <p:ph idx="14" type="subTitle"/>
          </p:nvPr>
        </p:nvSpPr>
        <p:spPr>
          <a:xfrm>
            <a:off x="7403900" y="3194075"/>
            <a:ext cx="17250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69" name="Google Shape;769;p93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g with copy">
  <p:cSld name="TITLE_11">
    <p:bg>
      <p:bgPr>
        <a:solidFill>
          <a:srgbClr val="FFFFFF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4"/>
          <p:cNvSpPr txBox="1"/>
          <p:nvPr>
            <p:ph type="title"/>
          </p:nvPr>
        </p:nvSpPr>
        <p:spPr>
          <a:xfrm>
            <a:off x="247700" y="164732"/>
            <a:ext cx="2562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772" name="Google Shape;77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TLE_10">
    <p:bg>
      <p:bgPr>
        <a:solidFill>
          <a:srgbClr val="FFFFFF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4" name="Google Shape;774;p95"/>
          <p:cNvCxnSpPr/>
          <p:nvPr/>
        </p:nvCxnSpPr>
        <p:spPr>
          <a:xfrm>
            <a:off x="-4196" y="2571750"/>
            <a:ext cx="9152400" cy="0"/>
          </a:xfrm>
          <a:prstGeom prst="straightConnector1">
            <a:avLst/>
          </a:prstGeom>
          <a:noFill/>
          <a:ln cap="flat" cmpd="sng" w="12700">
            <a:solidFill>
              <a:srgbClr val="282829">
                <a:alpha val="4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75" name="Google Shape;775;p95"/>
          <p:cNvSpPr/>
          <p:nvPr/>
        </p:nvSpPr>
        <p:spPr>
          <a:xfrm>
            <a:off x="1297933" y="2517928"/>
            <a:ext cx="107700" cy="107700"/>
          </a:xfrm>
          <a:prstGeom prst="ellipse">
            <a:avLst/>
          </a:prstGeom>
          <a:solidFill>
            <a:srgbClr val="A6AAA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6" name="Google Shape;776;p95"/>
          <p:cNvSpPr/>
          <p:nvPr/>
        </p:nvSpPr>
        <p:spPr>
          <a:xfrm>
            <a:off x="4515338" y="2517926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7" name="Google Shape;777;p95"/>
          <p:cNvSpPr/>
          <p:nvPr/>
        </p:nvSpPr>
        <p:spPr>
          <a:xfrm>
            <a:off x="6091037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8" name="Google Shape;778;p95"/>
          <p:cNvSpPr/>
          <p:nvPr/>
        </p:nvSpPr>
        <p:spPr>
          <a:xfrm>
            <a:off x="7735426" y="2517928"/>
            <a:ext cx="107700" cy="107700"/>
          </a:xfrm>
          <a:prstGeom prst="ellipse">
            <a:avLst/>
          </a:prstGeom>
          <a:solidFill>
            <a:srgbClr val="282829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9" name="Google Shape;779;p95"/>
          <p:cNvSpPr/>
          <p:nvPr/>
        </p:nvSpPr>
        <p:spPr>
          <a:xfrm>
            <a:off x="2851176" y="2473470"/>
            <a:ext cx="196500" cy="196500"/>
          </a:xfrm>
          <a:prstGeom prst="ellipse">
            <a:avLst/>
          </a:prstGeom>
          <a:solidFill>
            <a:srgbClr val="99AFFF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80" name="Google Shape;780;p95"/>
          <p:cNvSpPr txBox="1"/>
          <p:nvPr>
            <p:ph idx="1" type="subTitle"/>
          </p:nvPr>
        </p:nvSpPr>
        <p:spPr>
          <a:xfrm>
            <a:off x="189150" y="685900"/>
            <a:ext cx="5694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81" name="Google Shape;781;p95"/>
          <p:cNvSpPr txBox="1"/>
          <p:nvPr>
            <p:ph idx="2" type="subTitle"/>
          </p:nvPr>
        </p:nvSpPr>
        <p:spPr>
          <a:xfrm>
            <a:off x="227801" y="351934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2" name="Google Shape;782;p95"/>
          <p:cNvSpPr txBox="1"/>
          <p:nvPr>
            <p:ph idx="3" type="subTitle"/>
          </p:nvPr>
        </p:nvSpPr>
        <p:spPr>
          <a:xfrm>
            <a:off x="774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3" name="Google Shape;783;p95"/>
          <p:cNvSpPr txBox="1"/>
          <p:nvPr>
            <p:ph idx="4" type="subTitle"/>
          </p:nvPr>
        </p:nvSpPr>
        <p:spPr>
          <a:xfrm>
            <a:off x="23313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4" name="Google Shape;784;p95"/>
          <p:cNvSpPr txBox="1"/>
          <p:nvPr>
            <p:ph idx="5" type="subTitle"/>
          </p:nvPr>
        </p:nvSpPr>
        <p:spPr>
          <a:xfrm>
            <a:off x="3953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5" name="Google Shape;785;p95"/>
          <p:cNvSpPr txBox="1"/>
          <p:nvPr>
            <p:ph idx="6" type="subTitle"/>
          </p:nvPr>
        </p:nvSpPr>
        <p:spPr>
          <a:xfrm>
            <a:off x="5526775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6" name="Google Shape;786;p95"/>
          <p:cNvSpPr txBox="1"/>
          <p:nvPr>
            <p:ph idx="7" type="subTitle"/>
          </p:nvPr>
        </p:nvSpPr>
        <p:spPr>
          <a:xfrm>
            <a:off x="7177100" y="2883125"/>
            <a:ext cx="12363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7" name="Google Shape;787;p95"/>
          <p:cNvSpPr txBox="1"/>
          <p:nvPr>
            <p:ph idx="8" type="subTitle"/>
          </p:nvPr>
        </p:nvSpPr>
        <p:spPr>
          <a:xfrm>
            <a:off x="92415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8" name="Google Shape;788;p95"/>
          <p:cNvSpPr txBox="1"/>
          <p:nvPr>
            <p:ph idx="9" type="subTitle"/>
          </p:nvPr>
        </p:nvSpPr>
        <p:spPr>
          <a:xfrm>
            <a:off x="2480700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9" name="Google Shape;789;p95"/>
          <p:cNvSpPr txBox="1"/>
          <p:nvPr>
            <p:ph idx="13" type="subTitle"/>
          </p:nvPr>
        </p:nvSpPr>
        <p:spPr>
          <a:xfrm>
            <a:off x="40898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0" name="Google Shape;790;p95"/>
          <p:cNvSpPr txBox="1"/>
          <p:nvPr>
            <p:ph idx="14" type="subTitle"/>
          </p:nvPr>
        </p:nvSpPr>
        <p:spPr>
          <a:xfrm>
            <a:off x="567617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1" name="Google Shape;791;p95"/>
          <p:cNvSpPr txBox="1"/>
          <p:nvPr>
            <p:ph idx="15" type="subTitle"/>
          </p:nvPr>
        </p:nvSpPr>
        <p:spPr>
          <a:xfrm>
            <a:off x="7307025" y="1561600"/>
            <a:ext cx="9375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792" name="Google Shape;79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95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">
  <p:cSld name="TITLE_9">
    <p:bg>
      <p:bgPr>
        <a:solidFill>
          <a:srgbClr val="FFFFFF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6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96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98" name="Google Shape;798;p96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99" name="Google Shape;799;p96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0" name="Google Shape;800;p96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Img right 1 (no eyebrow)">
  <p:cSld name="TITLE_9_3">
    <p:bg>
      <p:bgPr>
        <a:solidFill>
          <a:srgbClr val="FFFFFF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97"/>
          <p:cNvSpPr/>
          <p:nvPr/>
        </p:nvSpPr>
        <p:spPr>
          <a:xfrm>
            <a:off x="4572000" y="0"/>
            <a:ext cx="45654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97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05" name="Google Shape;805;p97"/>
          <p:cNvSpPr txBox="1"/>
          <p:nvPr>
            <p:ph idx="2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6" name="Google Shape;806;p97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">
  <p:cSld name="TITLE_9_2">
    <p:bg>
      <p:bgPr>
        <a:solidFill>
          <a:srgbClr val="FFFFFF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98"/>
          <p:cNvSpPr txBox="1"/>
          <p:nvPr>
            <p:ph idx="1" type="subTitle"/>
          </p:nvPr>
        </p:nvSpPr>
        <p:spPr>
          <a:xfrm>
            <a:off x="265350" y="983734"/>
            <a:ext cx="27264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10" name="Google Shape;810;p98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811" name="Google Shape;811;p98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98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3" name="Google Shape;813;p98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large img right 1">
  <p:cSld name="TITLE_9_2_2">
    <p:bg>
      <p:bgPr>
        <a:solidFill>
          <a:srgbClr val="FFFFFF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9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816" name="Google Shape;816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99"/>
          <p:cNvSpPr txBox="1"/>
          <p:nvPr>
            <p:ph idx="1" type="subTitle"/>
          </p:nvPr>
        </p:nvSpPr>
        <p:spPr>
          <a:xfrm>
            <a:off x="265350" y="983734"/>
            <a:ext cx="27264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18" name="Google Shape;818;p99"/>
          <p:cNvSpPr txBox="1"/>
          <p:nvPr>
            <p:ph idx="2" type="subTitle"/>
          </p:nvPr>
        </p:nvSpPr>
        <p:spPr>
          <a:xfrm>
            <a:off x="269901" y="596292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819" name="Google Shape;819;p99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99"/>
          <p:cNvSpPr txBox="1"/>
          <p:nvPr>
            <p:ph idx="3" type="subTitle"/>
          </p:nvPr>
        </p:nvSpPr>
        <p:spPr>
          <a:xfrm>
            <a:off x="284064" y="3603851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1" name="Google Shape;821;p99"/>
          <p:cNvSpPr txBox="1"/>
          <p:nvPr>
            <p:ph idx="4" type="subTitle"/>
          </p:nvPr>
        </p:nvSpPr>
        <p:spPr>
          <a:xfrm>
            <a:off x="265350" y="2939300"/>
            <a:ext cx="27264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">
  <p:cSld name="TITLE_9_2_1">
    <p:bg>
      <p:bgPr>
        <a:solidFill>
          <a:srgbClr val="FFFFFF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00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100"/>
          <p:cNvSpPr txBox="1"/>
          <p:nvPr>
            <p:ph idx="1" type="subTitle"/>
          </p:nvPr>
        </p:nvSpPr>
        <p:spPr>
          <a:xfrm>
            <a:off x="266964" y="1017834"/>
            <a:ext cx="27264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26" name="Google Shape;826;p100"/>
          <p:cNvSpPr txBox="1"/>
          <p:nvPr>
            <p:ph idx="2" type="subTitle"/>
          </p:nvPr>
        </p:nvSpPr>
        <p:spPr>
          <a:xfrm>
            <a:off x="305615" y="683859"/>
            <a:ext cx="2577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7" name="Google Shape;827;p100"/>
          <p:cNvSpPr txBox="1"/>
          <p:nvPr>
            <p:ph idx="3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8" name="Google Shape;828;p100"/>
          <p:cNvSpPr txBox="1"/>
          <p:nvPr>
            <p:ph idx="4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29" name="Google Shape;829;p100"/>
          <p:cNvSpPr txBox="1"/>
          <p:nvPr>
            <p:ph idx="5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0" name="Google Shape;830;p100"/>
          <p:cNvSpPr txBox="1"/>
          <p:nvPr>
            <p:ph idx="6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31" name="Google Shape;831;p100"/>
          <p:cNvSpPr txBox="1"/>
          <p:nvPr>
            <p:ph idx="7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2" name="Google Shape;832;p100"/>
          <p:cNvSpPr txBox="1"/>
          <p:nvPr>
            <p:ph idx="8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33" name="Google Shape;833;p100"/>
          <p:cNvSpPr txBox="1"/>
          <p:nvPr>
            <p:ph idx="9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4" name="Google Shape;834;p100"/>
          <p:cNvSpPr txBox="1"/>
          <p:nvPr>
            <p:ph idx="13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35" name="Google Shape;835;p100"/>
          <p:cNvSpPr txBox="1"/>
          <p:nvPr>
            <p:ph idx="14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6" name="Google Shape;836;p100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points right 1 (no eyebrow)">
  <p:cSld name="TITLE_9_2_1_1">
    <p:bg>
      <p:bgPr>
        <a:solidFill>
          <a:srgbClr val="FFFFFF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852" y="4829645"/>
            <a:ext cx="1135675" cy="17584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01"/>
          <p:cNvSpPr/>
          <p:nvPr/>
        </p:nvSpPr>
        <p:spPr>
          <a:xfrm>
            <a:off x="3497575" y="0"/>
            <a:ext cx="564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01"/>
          <p:cNvSpPr txBox="1"/>
          <p:nvPr>
            <p:ph idx="1" type="subTitle"/>
          </p:nvPr>
        </p:nvSpPr>
        <p:spPr>
          <a:xfrm>
            <a:off x="266964" y="1017834"/>
            <a:ext cx="27264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41" name="Google Shape;841;p101"/>
          <p:cNvSpPr txBox="1"/>
          <p:nvPr>
            <p:ph idx="2" type="subTitle"/>
          </p:nvPr>
        </p:nvSpPr>
        <p:spPr>
          <a:xfrm>
            <a:off x="284064" y="2830485"/>
            <a:ext cx="2774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2" name="Google Shape;842;p101"/>
          <p:cNvSpPr txBox="1"/>
          <p:nvPr>
            <p:ph idx="3" type="subTitle"/>
          </p:nvPr>
        </p:nvSpPr>
        <p:spPr>
          <a:xfrm>
            <a:off x="4571235" y="555488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43" name="Google Shape;843;p101"/>
          <p:cNvSpPr txBox="1"/>
          <p:nvPr>
            <p:ph idx="4" type="subTitle"/>
          </p:nvPr>
        </p:nvSpPr>
        <p:spPr>
          <a:xfrm>
            <a:off x="4572399" y="8874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4" name="Google Shape;844;p101"/>
          <p:cNvSpPr txBox="1"/>
          <p:nvPr>
            <p:ph idx="5" type="subTitle"/>
          </p:nvPr>
        </p:nvSpPr>
        <p:spPr>
          <a:xfrm>
            <a:off x="4571235" y="1629857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45" name="Google Shape;845;p101"/>
          <p:cNvSpPr txBox="1"/>
          <p:nvPr>
            <p:ph idx="6" type="subTitle"/>
          </p:nvPr>
        </p:nvSpPr>
        <p:spPr>
          <a:xfrm>
            <a:off x="4572399" y="1961828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6" name="Google Shape;846;p101"/>
          <p:cNvSpPr txBox="1"/>
          <p:nvPr>
            <p:ph idx="7" type="subTitle"/>
          </p:nvPr>
        </p:nvSpPr>
        <p:spPr>
          <a:xfrm>
            <a:off x="4571235" y="2705825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47" name="Google Shape;847;p101"/>
          <p:cNvSpPr txBox="1"/>
          <p:nvPr>
            <p:ph idx="8" type="subTitle"/>
          </p:nvPr>
        </p:nvSpPr>
        <p:spPr>
          <a:xfrm>
            <a:off x="4572399" y="3037792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8" name="Google Shape;848;p101"/>
          <p:cNvSpPr txBox="1"/>
          <p:nvPr>
            <p:ph idx="9" type="subTitle"/>
          </p:nvPr>
        </p:nvSpPr>
        <p:spPr>
          <a:xfrm>
            <a:off x="4571235" y="3774001"/>
            <a:ext cx="3664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/>
        </p:txBody>
      </p:sp>
      <p:sp>
        <p:nvSpPr>
          <p:cNvPr id="849" name="Google Shape;849;p101"/>
          <p:cNvSpPr txBox="1"/>
          <p:nvPr>
            <p:ph idx="13" type="subTitle"/>
          </p:nvPr>
        </p:nvSpPr>
        <p:spPr>
          <a:xfrm>
            <a:off x="4572399" y="4105963"/>
            <a:ext cx="3971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0" name="Google Shape;850;p101"/>
          <p:cNvSpPr txBox="1"/>
          <p:nvPr/>
        </p:nvSpPr>
        <p:spPr>
          <a:xfrm>
            <a:off x="278975" y="4753825"/>
            <a:ext cx="1014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b="1" sz="800">
              <a:solidFill>
                <a:srgbClr val="001138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eft, device right">
  <p:cSld name="TITLE_9_1">
    <p:bg>
      <p:bgPr>
        <a:solidFill>
          <a:srgbClr val="FFFFFF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2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53" name="Google Shape;853;p102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4" name="Google Shape;854;p102"/>
          <p:cNvSpPr txBox="1"/>
          <p:nvPr>
            <p:ph idx="3" type="subTitle"/>
          </p:nvPr>
        </p:nvSpPr>
        <p:spPr>
          <a:xfrm>
            <a:off x="266875" y="2657575"/>
            <a:ext cx="41307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55" name="Google Shape;855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4131" y="4830650"/>
            <a:ext cx="1201799" cy="1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theme" Target="../theme/theme3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67.xml"/><Relationship Id="rId46" Type="http://schemas.openxmlformats.org/officeDocument/2006/relationships/theme" Target="../theme/theme2.xml"/><Relationship Id="rId23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88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1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08.xml"/><Relationship Id="rId42" Type="http://schemas.openxmlformats.org/officeDocument/2006/relationships/theme" Target="../theme/theme4.xml"/><Relationship Id="rId41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72">
          <p15:clr>
            <a:srgbClr val="FF0000"/>
          </p15:clr>
        </p15:guide>
        <p15:guide id="2" pos="5588">
          <p15:clr>
            <a:srgbClr val="FF0000"/>
          </p15:clr>
        </p15:guide>
        <p15:guide id="3" pos="2880">
          <p15:clr>
            <a:srgbClr val="FF0000"/>
          </p15:clr>
        </p15:guide>
        <p15:guide id="4" pos="850">
          <p15:clr>
            <a:srgbClr val="FF0000"/>
          </p15:clr>
        </p15:guide>
        <p15:guide id="5" pos="1526">
          <p15:clr>
            <a:srgbClr val="FF0000"/>
          </p15:clr>
        </p15:guide>
        <p15:guide id="6" pos="2203">
          <p15:clr>
            <a:srgbClr val="FF0000"/>
          </p15:clr>
        </p15:guide>
        <p15:guide id="7" pos="3557">
          <p15:clr>
            <a:srgbClr val="FF0000"/>
          </p15:clr>
        </p15:guide>
        <p15:guide id="8" pos="4234">
          <p15:clr>
            <a:srgbClr val="FF0000"/>
          </p15:clr>
        </p15:guide>
        <p15:guide id="9" pos="4910">
          <p15:clr>
            <a:srgbClr val="FF0000"/>
          </p15:clr>
        </p15:guide>
        <p15:guide id="10" pos="792">
          <p15:clr>
            <a:srgbClr val="85C0DA"/>
          </p15:clr>
        </p15:guide>
        <p15:guide id="11" pos="907">
          <p15:clr>
            <a:srgbClr val="85C0DA"/>
          </p15:clr>
        </p15:guide>
        <p15:guide id="12" pos="1584">
          <p15:clr>
            <a:srgbClr val="85C0DA"/>
          </p15:clr>
        </p15:guide>
        <p15:guide id="13" pos="1469">
          <p15:clr>
            <a:srgbClr val="85C0DA"/>
          </p15:clr>
        </p15:guide>
        <p15:guide id="14" pos="2146">
          <p15:clr>
            <a:srgbClr val="85C0DA"/>
          </p15:clr>
        </p15:guide>
        <p15:guide id="15" pos="2261">
          <p15:clr>
            <a:srgbClr val="85C0DA"/>
          </p15:clr>
        </p15:guide>
        <p15:guide id="16" pos="2822">
          <p15:clr>
            <a:srgbClr val="85C0DA"/>
          </p15:clr>
        </p15:guide>
        <p15:guide id="17" pos="2938">
          <p15:clr>
            <a:srgbClr val="85C0DA"/>
          </p15:clr>
        </p15:guide>
        <p15:guide id="18" pos="3499">
          <p15:clr>
            <a:srgbClr val="85C0DA"/>
          </p15:clr>
        </p15:guide>
        <p15:guide id="19" pos="3614">
          <p15:clr>
            <a:srgbClr val="85C0DA"/>
          </p15:clr>
        </p15:guide>
        <p15:guide id="20" pos="4176">
          <p15:clr>
            <a:srgbClr val="85C0DA"/>
          </p15:clr>
        </p15:guide>
        <p15:guide id="21" pos="4291">
          <p15:clr>
            <a:srgbClr val="85C0DA"/>
          </p15:clr>
        </p15:guide>
        <p15:guide id="22" pos="4853">
          <p15:clr>
            <a:srgbClr val="85C0DA"/>
          </p15:clr>
        </p15:guide>
        <p15:guide id="23" pos="4968">
          <p15:clr>
            <a:srgbClr val="85C0DA"/>
          </p15:clr>
        </p15:guide>
        <p15:guide id="24" pos="5530">
          <p15:clr>
            <a:srgbClr val="85C0DA"/>
          </p15:clr>
        </p15:guide>
        <p15:guide id="25" pos="230">
          <p15:clr>
            <a:srgbClr val="85C0DA"/>
          </p15:clr>
        </p15:guide>
        <p15:guide id="26" orient="horz" pos="172">
          <p15:clr>
            <a:srgbClr val="EA4335"/>
          </p15:clr>
        </p15:guide>
        <p15:guide id="27" orient="horz" pos="2880">
          <p15:clr>
            <a:srgbClr val="EA4335"/>
          </p15:clr>
        </p15:guide>
        <p15:guide id="28" orient="horz" pos="1526">
          <p15:clr>
            <a:srgbClr val="EA4335"/>
          </p15:clr>
        </p15:guide>
        <p15:guide id="29" orient="horz" pos="2203">
          <p15:clr>
            <a:srgbClr val="EA4335"/>
          </p15:clr>
        </p15:guide>
        <p15:guide id="30" orient="horz" pos="1864">
          <p15:clr>
            <a:srgbClr val="EA4335"/>
          </p15:clr>
        </p15:guide>
        <p15:guide id="31" orient="horz" pos="2541">
          <p15:clr>
            <a:srgbClr val="EA4335"/>
          </p15:clr>
        </p15:guide>
        <p15:guide id="32" orient="horz" pos="849">
          <p15:clr>
            <a:srgbClr val="EA4335"/>
          </p15:clr>
        </p15:guide>
        <p15:guide id="33" orient="horz" pos="510">
          <p15:clr>
            <a:srgbClr val="EA4335"/>
          </p15:clr>
        </p15:guide>
        <p15:guide id="34" orient="horz" pos="1187">
          <p15:clr>
            <a:srgbClr val="EA4335"/>
          </p15:clr>
        </p15:guide>
        <p15:guide id="35" pos="511">
          <p15:clr>
            <a:srgbClr val="FF0000"/>
          </p15:clr>
        </p15:guide>
        <p15:guide id="36" orient="horz" pos="34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72">
          <p15:clr>
            <a:srgbClr val="FF0000"/>
          </p15:clr>
        </p15:guide>
        <p15:guide id="2" pos="5588">
          <p15:clr>
            <a:srgbClr val="FF0000"/>
          </p15:clr>
        </p15:guide>
        <p15:guide id="3" pos="2880">
          <p15:clr>
            <a:srgbClr val="FF0000"/>
          </p15:clr>
        </p15:guide>
        <p15:guide id="4" pos="850">
          <p15:clr>
            <a:srgbClr val="FF0000"/>
          </p15:clr>
        </p15:guide>
        <p15:guide id="5" pos="1526">
          <p15:clr>
            <a:srgbClr val="FF0000"/>
          </p15:clr>
        </p15:guide>
        <p15:guide id="6" pos="2203">
          <p15:clr>
            <a:srgbClr val="FF0000"/>
          </p15:clr>
        </p15:guide>
        <p15:guide id="7" pos="3557">
          <p15:clr>
            <a:srgbClr val="FF0000"/>
          </p15:clr>
        </p15:guide>
        <p15:guide id="8" pos="4234">
          <p15:clr>
            <a:srgbClr val="FF0000"/>
          </p15:clr>
        </p15:guide>
        <p15:guide id="9" pos="4910">
          <p15:clr>
            <a:srgbClr val="FF0000"/>
          </p15:clr>
        </p15:guide>
        <p15:guide id="10" pos="792">
          <p15:clr>
            <a:srgbClr val="85C0DA"/>
          </p15:clr>
        </p15:guide>
        <p15:guide id="11" pos="907">
          <p15:clr>
            <a:srgbClr val="85C0DA"/>
          </p15:clr>
        </p15:guide>
        <p15:guide id="12" pos="1584">
          <p15:clr>
            <a:srgbClr val="85C0DA"/>
          </p15:clr>
        </p15:guide>
        <p15:guide id="13" pos="1469">
          <p15:clr>
            <a:srgbClr val="85C0DA"/>
          </p15:clr>
        </p15:guide>
        <p15:guide id="14" pos="2146">
          <p15:clr>
            <a:srgbClr val="85C0DA"/>
          </p15:clr>
        </p15:guide>
        <p15:guide id="15" pos="2261">
          <p15:clr>
            <a:srgbClr val="85C0DA"/>
          </p15:clr>
        </p15:guide>
        <p15:guide id="16" pos="2822">
          <p15:clr>
            <a:srgbClr val="85C0DA"/>
          </p15:clr>
        </p15:guide>
        <p15:guide id="17" pos="2938">
          <p15:clr>
            <a:srgbClr val="85C0DA"/>
          </p15:clr>
        </p15:guide>
        <p15:guide id="18" pos="3499">
          <p15:clr>
            <a:srgbClr val="85C0DA"/>
          </p15:clr>
        </p15:guide>
        <p15:guide id="19" pos="3614">
          <p15:clr>
            <a:srgbClr val="85C0DA"/>
          </p15:clr>
        </p15:guide>
        <p15:guide id="20" pos="4176">
          <p15:clr>
            <a:srgbClr val="85C0DA"/>
          </p15:clr>
        </p15:guide>
        <p15:guide id="21" pos="4291">
          <p15:clr>
            <a:srgbClr val="85C0DA"/>
          </p15:clr>
        </p15:guide>
        <p15:guide id="22" pos="4853">
          <p15:clr>
            <a:srgbClr val="85C0DA"/>
          </p15:clr>
        </p15:guide>
        <p15:guide id="23" pos="4968">
          <p15:clr>
            <a:srgbClr val="85C0DA"/>
          </p15:clr>
        </p15:guide>
        <p15:guide id="24" pos="5530">
          <p15:clr>
            <a:srgbClr val="85C0DA"/>
          </p15:clr>
        </p15:guide>
        <p15:guide id="25" pos="230">
          <p15:clr>
            <a:srgbClr val="85C0DA"/>
          </p15:clr>
        </p15:guide>
        <p15:guide id="26" orient="horz" pos="172">
          <p15:clr>
            <a:srgbClr val="EA4335"/>
          </p15:clr>
        </p15:guide>
        <p15:guide id="27" orient="horz" pos="2880">
          <p15:clr>
            <a:srgbClr val="EA4335"/>
          </p15:clr>
        </p15:guide>
        <p15:guide id="28" orient="horz" pos="1526">
          <p15:clr>
            <a:srgbClr val="EA4335"/>
          </p15:clr>
        </p15:guide>
        <p15:guide id="29" orient="horz" pos="2203">
          <p15:clr>
            <a:srgbClr val="EA4335"/>
          </p15:clr>
        </p15:guide>
        <p15:guide id="30" orient="horz" pos="1864">
          <p15:clr>
            <a:srgbClr val="EA4335"/>
          </p15:clr>
        </p15:guide>
        <p15:guide id="31" orient="horz" pos="2541">
          <p15:clr>
            <a:srgbClr val="EA4335"/>
          </p15:clr>
        </p15:guide>
        <p15:guide id="32" orient="horz" pos="849">
          <p15:clr>
            <a:srgbClr val="EA4335"/>
          </p15:clr>
        </p15:guide>
        <p15:guide id="33" orient="horz" pos="510">
          <p15:clr>
            <a:srgbClr val="EA4335"/>
          </p15:clr>
        </p15:guide>
        <p15:guide id="34" orient="horz" pos="1187">
          <p15:clr>
            <a:srgbClr val="EA4335"/>
          </p15:clr>
        </p15:guide>
        <p15:guide id="35" pos="511">
          <p15:clr>
            <a:srgbClr val="FF0000"/>
          </p15:clr>
        </p15:guide>
        <p15:guide id="36" orient="horz" pos="34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72">
          <p15:clr>
            <a:srgbClr val="FF0000"/>
          </p15:clr>
        </p15:guide>
        <p15:guide id="2" pos="5588">
          <p15:clr>
            <a:srgbClr val="FF0000"/>
          </p15:clr>
        </p15:guide>
        <p15:guide id="3" pos="2880">
          <p15:clr>
            <a:srgbClr val="FF0000"/>
          </p15:clr>
        </p15:guide>
        <p15:guide id="4" pos="850">
          <p15:clr>
            <a:srgbClr val="FF0000"/>
          </p15:clr>
        </p15:guide>
        <p15:guide id="5" pos="1526">
          <p15:clr>
            <a:srgbClr val="FF0000"/>
          </p15:clr>
        </p15:guide>
        <p15:guide id="6" pos="2203">
          <p15:clr>
            <a:srgbClr val="FF0000"/>
          </p15:clr>
        </p15:guide>
        <p15:guide id="7" pos="3557">
          <p15:clr>
            <a:srgbClr val="FF0000"/>
          </p15:clr>
        </p15:guide>
        <p15:guide id="8" pos="4234">
          <p15:clr>
            <a:srgbClr val="FF0000"/>
          </p15:clr>
        </p15:guide>
        <p15:guide id="9" pos="4910">
          <p15:clr>
            <a:srgbClr val="FF0000"/>
          </p15:clr>
        </p15:guide>
        <p15:guide id="10" pos="792">
          <p15:clr>
            <a:srgbClr val="85C0DA"/>
          </p15:clr>
        </p15:guide>
        <p15:guide id="11" pos="907">
          <p15:clr>
            <a:srgbClr val="85C0DA"/>
          </p15:clr>
        </p15:guide>
        <p15:guide id="12" pos="1584">
          <p15:clr>
            <a:srgbClr val="85C0DA"/>
          </p15:clr>
        </p15:guide>
        <p15:guide id="13" pos="1469">
          <p15:clr>
            <a:srgbClr val="85C0DA"/>
          </p15:clr>
        </p15:guide>
        <p15:guide id="14" pos="2146">
          <p15:clr>
            <a:srgbClr val="85C0DA"/>
          </p15:clr>
        </p15:guide>
        <p15:guide id="15" pos="2261">
          <p15:clr>
            <a:srgbClr val="85C0DA"/>
          </p15:clr>
        </p15:guide>
        <p15:guide id="16" pos="2822">
          <p15:clr>
            <a:srgbClr val="85C0DA"/>
          </p15:clr>
        </p15:guide>
        <p15:guide id="17" pos="2938">
          <p15:clr>
            <a:srgbClr val="85C0DA"/>
          </p15:clr>
        </p15:guide>
        <p15:guide id="18" pos="3499">
          <p15:clr>
            <a:srgbClr val="85C0DA"/>
          </p15:clr>
        </p15:guide>
        <p15:guide id="19" pos="3614">
          <p15:clr>
            <a:srgbClr val="85C0DA"/>
          </p15:clr>
        </p15:guide>
        <p15:guide id="20" pos="4176">
          <p15:clr>
            <a:srgbClr val="85C0DA"/>
          </p15:clr>
        </p15:guide>
        <p15:guide id="21" pos="4291">
          <p15:clr>
            <a:srgbClr val="85C0DA"/>
          </p15:clr>
        </p15:guide>
        <p15:guide id="22" pos="4853">
          <p15:clr>
            <a:srgbClr val="85C0DA"/>
          </p15:clr>
        </p15:guide>
        <p15:guide id="23" pos="4968">
          <p15:clr>
            <a:srgbClr val="85C0DA"/>
          </p15:clr>
        </p15:guide>
        <p15:guide id="24" pos="5530">
          <p15:clr>
            <a:srgbClr val="85C0DA"/>
          </p15:clr>
        </p15:guide>
        <p15:guide id="25" pos="230">
          <p15:clr>
            <a:srgbClr val="85C0DA"/>
          </p15:clr>
        </p15:guide>
        <p15:guide id="26" orient="horz" pos="172">
          <p15:clr>
            <a:srgbClr val="EA4335"/>
          </p15:clr>
        </p15:guide>
        <p15:guide id="27" orient="horz" pos="2880">
          <p15:clr>
            <a:srgbClr val="EA4335"/>
          </p15:clr>
        </p15:guide>
        <p15:guide id="28" orient="horz" pos="1526">
          <p15:clr>
            <a:srgbClr val="EA4335"/>
          </p15:clr>
        </p15:guide>
        <p15:guide id="29" orient="horz" pos="2203">
          <p15:clr>
            <a:srgbClr val="EA4335"/>
          </p15:clr>
        </p15:guide>
        <p15:guide id="30" orient="horz" pos="1864">
          <p15:clr>
            <a:srgbClr val="EA4335"/>
          </p15:clr>
        </p15:guide>
        <p15:guide id="31" orient="horz" pos="2541">
          <p15:clr>
            <a:srgbClr val="EA4335"/>
          </p15:clr>
        </p15:guide>
        <p15:guide id="32" orient="horz" pos="849">
          <p15:clr>
            <a:srgbClr val="EA4335"/>
          </p15:clr>
        </p15:guide>
        <p15:guide id="33" orient="horz" pos="510">
          <p15:clr>
            <a:srgbClr val="EA4335"/>
          </p15:clr>
        </p15:guide>
        <p15:guide id="34" orient="horz" pos="1187">
          <p15:clr>
            <a:srgbClr val="EA4335"/>
          </p15:clr>
        </p15:guide>
        <p15:guide id="35" pos="511">
          <p15:clr>
            <a:srgbClr val="FF0000"/>
          </p15:clr>
        </p15:guide>
        <p15:guide id="36" orient="horz" pos="34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63163"/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133"/>
          <p:cNvPicPr preferRelativeResize="0"/>
          <p:nvPr/>
        </p:nvPicPr>
        <p:blipFill rotWithShape="1">
          <a:blip r:embed="rId3">
            <a:alphaModFix amt="71000"/>
          </a:blip>
          <a:srcRect b="10294" l="0" r="0" t="5324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33"/>
          <p:cNvSpPr txBox="1"/>
          <p:nvPr/>
        </p:nvSpPr>
        <p:spPr>
          <a:xfrm>
            <a:off x="492375" y="1688275"/>
            <a:ext cx="79059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 Call Handling</a:t>
            </a:r>
            <a:endParaRPr b="1" sz="3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056" name="Google Shape;1056;p133"/>
          <p:cNvGrpSpPr/>
          <p:nvPr/>
        </p:nvGrpSpPr>
        <p:grpSpPr>
          <a:xfrm>
            <a:off x="647881" y="582250"/>
            <a:ext cx="1378915" cy="202289"/>
            <a:chOff x="0" y="2757488"/>
            <a:chExt cx="9144000" cy="1341438"/>
          </a:xfrm>
        </p:grpSpPr>
        <p:sp>
          <p:nvSpPr>
            <p:cNvPr id="1057" name="Google Shape;1057;p133"/>
            <p:cNvSpPr/>
            <p:nvPr/>
          </p:nvSpPr>
          <p:spPr>
            <a:xfrm>
              <a:off x="0" y="2763838"/>
              <a:ext cx="1130300" cy="1082674"/>
            </a:xfrm>
            <a:custGeom>
              <a:rect b="b" l="l" r="r" t="t"/>
              <a:pathLst>
                <a:path extrusionOk="0" h="681" w="712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3"/>
            <p:cNvSpPr/>
            <p:nvPr/>
          </p:nvSpPr>
          <p:spPr>
            <a:xfrm>
              <a:off x="1492250" y="3035300"/>
              <a:ext cx="946150" cy="811212"/>
            </a:xfrm>
            <a:custGeom>
              <a:rect b="b" l="l" r="r" t="t"/>
              <a:pathLst>
                <a:path extrusionOk="0" h="510" w="596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3"/>
            <p:cNvSpPr/>
            <p:nvPr/>
          </p:nvSpPr>
          <p:spPr>
            <a:xfrm>
              <a:off x="2416175" y="3021013"/>
              <a:ext cx="966788" cy="1077913"/>
            </a:xfrm>
            <a:custGeom>
              <a:rect b="b" l="l" r="r" t="t"/>
              <a:pathLst>
                <a:path extrusionOk="0" h="678" w="609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3"/>
            <p:cNvSpPr/>
            <p:nvPr/>
          </p:nvSpPr>
          <p:spPr>
            <a:xfrm>
              <a:off x="3376613" y="2773363"/>
              <a:ext cx="1057275" cy="1076325"/>
            </a:xfrm>
            <a:custGeom>
              <a:rect b="b" l="l" r="r" t="t"/>
              <a:pathLst>
                <a:path extrusionOk="0" h="677" w="666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3"/>
            <p:cNvSpPr/>
            <p:nvPr/>
          </p:nvSpPr>
          <p:spPr>
            <a:xfrm>
              <a:off x="4449763" y="3017838"/>
              <a:ext cx="917575" cy="831850"/>
            </a:xfrm>
            <a:custGeom>
              <a:rect b="b" l="l" r="r" t="t"/>
              <a:pathLst>
                <a:path extrusionOk="0" h="523" w="578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3"/>
            <p:cNvSpPr/>
            <p:nvPr/>
          </p:nvSpPr>
          <p:spPr>
            <a:xfrm>
              <a:off x="5332413" y="3040063"/>
              <a:ext cx="946150" cy="809626"/>
            </a:xfrm>
            <a:custGeom>
              <a:rect b="b" l="l" r="r" t="t"/>
              <a:pathLst>
                <a:path extrusionOk="0" h="509" w="596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33"/>
            <p:cNvSpPr/>
            <p:nvPr/>
          </p:nvSpPr>
          <p:spPr>
            <a:xfrm>
              <a:off x="6300788" y="2811463"/>
              <a:ext cx="603250" cy="1038224"/>
            </a:xfrm>
            <a:custGeom>
              <a:rect b="b" l="l" r="r" t="t"/>
              <a:pathLst>
                <a:path extrusionOk="0" h="653" w="38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33"/>
            <p:cNvSpPr/>
            <p:nvPr/>
          </p:nvSpPr>
          <p:spPr>
            <a:xfrm>
              <a:off x="6832600" y="3040063"/>
              <a:ext cx="709613" cy="809626"/>
            </a:xfrm>
            <a:custGeom>
              <a:rect b="b" l="l" r="r" t="t"/>
              <a:pathLst>
                <a:path extrusionOk="0" h="509" w="447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3"/>
            <p:cNvSpPr/>
            <p:nvPr/>
          </p:nvSpPr>
          <p:spPr>
            <a:xfrm>
              <a:off x="7399338" y="3017838"/>
              <a:ext cx="936625" cy="835026"/>
            </a:xfrm>
            <a:custGeom>
              <a:rect b="b" l="l" r="r" t="t"/>
              <a:pathLst>
                <a:path extrusionOk="0" h="525" w="59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33"/>
            <p:cNvSpPr/>
            <p:nvPr/>
          </p:nvSpPr>
          <p:spPr>
            <a:xfrm>
              <a:off x="8335963" y="2768600"/>
              <a:ext cx="500063" cy="1081088"/>
            </a:xfrm>
            <a:custGeom>
              <a:rect b="b" l="l" r="r" t="t"/>
              <a:pathLst>
                <a:path extrusionOk="0" h="681" w="315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33"/>
            <p:cNvSpPr/>
            <p:nvPr/>
          </p:nvSpPr>
          <p:spPr>
            <a:xfrm>
              <a:off x="1087438" y="3206750"/>
              <a:ext cx="401638" cy="639763"/>
            </a:xfrm>
            <a:custGeom>
              <a:rect b="b" l="l" r="r" t="t"/>
              <a:pathLst>
                <a:path extrusionOk="0" h="403" w="253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3"/>
            <p:cNvSpPr/>
            <p:nvPr/>
          </p:nvSpPr>
          <p:spPr>
            <a:xfrm>
              <a:off x="1223963" y="2757488"/>
              <a:ext cx="454025" cy="185738"/>
            </a:xfrm>
            <a:custGeom>
              <a:rect b="b" l="l" r="r" t="t"/>
              <a:pathLst>
                <a:path extrusionOk="0" h="117" w="286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33"/>
            <p:cNvSpPr/>
            <p:nvPr/>
          </p:nvSpPr>
          <p:spPr>
            <a:xfrm>
              <a:off x="1284288" y="2895600"/>
              <a:ext cx="288925" cy="127000"/>
            </a:xfrm>
            <a:custGeom>
              <a:rect b="b" l="l" r="r" t="t"/>
              <a:pathLst>
                <a:path extrusionOk="0" h="80" w="182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33"/>
            <p:cNvSpPr/>
            <p:nvPr/>
          </p:nvSpPr>
          <p:spPr>
            <a:xfrm>
              <a:off x="1325563" y="3011488"/>
              <a:ext cx="160338" cy="136525"/>
            </a:xfrm>
            <a:custGeom>
              <a:rect b="b" l="l" r="r" t="t"/>
              <a:pathLst>
                <a:path extrusionOk="0" h="86" w="101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3"/>
            <p:cNvSpPr/>
            <p:nvPr/>
          </p:nvSpPr>
          <p:spPr>
            <a:xfrm>
              <a:off x="8861425" y="2770188"/>
              <a:ext cx="282575" cy="282575"/>
            </a:xfrm>
            <a:custGeom>
              <a:rect b="b" l="l" r="r" t="t"/>
              <a:pathLst>
                <a:path extrusionOk="0" h="178" w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199"/>
                <a:buFont typeface="Arial"/>
                <a:buNone/>
              </a:pPr>
              <a:r>
                <a:t/>
              </a:r>
              <a:endParaRPr b="0" i="0" sz="3199" u="none" cap="none" strike="noStrik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72" name="Google Shape;1072;p133"/>
          <p:cNvCxnSpPr/>
          <p:nvPr/>
        </p:nvCxnSpPr>
        <p:spPr>
          <a:xfrm>
            <a:off x="2305050" y="388200"/>
            <a:ext cx="0" cy="59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3" name="Google Shape;1073;p133"/>
          <p:cNvSpPr txBox="1"/>
          <p:nvPr/>
        </p:nvSpPr>
        <p:spPr>
          <a:xfrm>
            <a:off x="2536350" y="558300"/>
            <a:ext cx="38541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Feature Introduction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4" name="Google Shape;1074;p133"/>
          <p:cNvSpPr txBox="1"/>
          <p:nvPr/>
        </p:nvSpPr>
        <p:spPr>
          <a:xfrm>
            <a:off x="492375" y="3274475"/>
            <a:ext cx="67287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July 2023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42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67" name="Google Shape;1167;p142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68" name="Google Shape;1168;p142"/>
          <p:cNvSpPr txBox="1"/>
          <p:nvPr/>
        </p:nvSpPr>
        <p:spPr>
          <a:xfrm>
            <a:off x="490400" y="1028700"/>
            <a:ext cx="7839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Create call rules from your </a:t>
            </a:r>
            <a:r>
              <a:rPr lang="en" sz="1800">
                <a:solidFill>
                  <a:schemeClr val="dk1"/>
                </a:solidFill>
              </a:rPr>
              <a:t>Desktop</a:t>
            </a:r>
            <a:r>
              <a:rPr lang="en" sz="1800">
                <a:solidFill>
                  <a:schemeClr val="dk1"/>
                </a:solidFill>
              </a:rPr>
              <a:t> apps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We make it easy to setup any call rule you need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69" name="Google Shape;1169;p142"/>
          <p:cNvPicPr preferRelativeResize="0"/>
          <p:nvPr/>
        </p:nvPicPr>
        <p:blipFill rotWithShape="1">
          <a:blip r:embed="rId3">
            <a:alphaModFix/>
          </a:blip>
          <a:srcRect b="21022" l="22737" r="23712" t="10899"/>
          <a:stretch/>
        </p:blipFill>
        <p:spPr>
          <a:xfrm>
            <a:off x="5225713" y="2056038"/>
            <a:ext cx="2187525" cy="21075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70" name="Google Shape;1170;p142"/>
          <p:cNvPicPr preferRelativeResize="0"/>
          <p:nvPr/>
        </p:nvPicPr>
        <p:blipFill rotWithShape="1">
          <a:blip r:embed="rId4">
            <a:alphaModFix/>
          </a:blip>
          <a:srcRect b="20500" l="23311" r="22913" t="9933"/>
          <a:stretch/>
        </p:blipFill>
        <p:spPr>
          <a:xfrm>
            <a:off x="6602550" y="2793487"/>
            <a:ext cx="2187525" cy="2144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71" name="Google Shape;1171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725" y="2047825"/>
            <a:ext cx="4079124" cy="3091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3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77" name="Google Shape;1177;p143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78" name="Google Shape;1178;p143"/>
          <p:cNvSpPr txBox="1"/>
          <p:nvPr/>
        </p:nvSpPr>
        <p:spPr>
          <a:xfrm>
            <a:off x="167425" y="2181600"/>
            <a:ext cx="3133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Call rules are easy to activate and customize</a:t>
            </a:r>
            <a:endParaRPr sz="1600"/>
          </a:p>
        </p:txBody>
      </p:sp>
      <p:pic>
        <p:nvPicPr>
          <p:cNvPr id="1179" name="Google Shape;1179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2000" y="1091850"/>
            <a:ext cx="1615875" cy="31826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80" name="Google Shape;1180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600" y="1278425"/>
            <a:ext cx="4032077" cy="2646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81" name="Google Shape;1181;p143"/>
          <p:cNvSpPr/>
          <p:nvPr/>
        </p:nvSpPr>
        <p:spPr>
          <a:xfrm>
            <a:off x="3045700" y="1596375"/>
            <a:ext cx="1526400" cy="4203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43"/>
          <p:cNvSpPr/>
          <p:nvPr/>
        </p:nvSpPr>
        <p:spPr>
          <a:xfrm>
            <a:off x="6268850" y="2078125"/>
            <a:ext cx="2246400" cy="4203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427" y="541100"/>
            <a:ext cx="2297701" cy="45256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88" name="Google Shape;1188;p144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89" name="Google Shape;1189;p144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90" name="Google Shape;1190;p144"/>
          <p:cNvSpPr txBox="1"/>
          <p:nvPr/>
        </p:nvSpPr>
        <p:spPr>
          <a:xfrm>
            <a:off x="249775" y="1494575"/>
            <a:ext cx="21633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Forward all calls when your on break or vacation.</a:t>
            </a:r>
            <a:endParaRPr sz="1600"/>
          </a:p>
        </p:txBody>
      </p:sp>
      <p:cxnSp>
        <p:nvCxnSpPr>
          <p:cNvPr id="1191" name="Google Shape;1191;p144"/>
          <p:cNvCxnSpPr/>
          <p:nvPr/>
        </p:nvCxnSpPr>
        <p:spPr>
          <a:xfrm flipH="1" rot="10800000">
            <a:off x="2091675" y="1589875"/>
            <a:ext cx="1363800" cy="16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92" name="Google Shape;1192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724" y="553165"/>
            <a:ext cx="2285475" cy="45015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93" name="Google Shape;1193;p144"/>
          <p:cNvCxnSpPr>
            <a:stCxn id="1194" idx="3"/>
          </p:cNvCxnSpPr>
          <p:nvPr/>
        </p:nvCxnSpPr>
        <p:spPr>
          <a:xfrm>
            <a:off x="5653650" y="1573625"/>
            <a:ext cx="83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4" name="Google Shape;1194;p144"/>
          <p:cNvSpPr/>
          <p:nvPr/>
        </p:nvSpPr>
        <p:spPr>
          <a:xfrm flipH="1" rot="10800000">
            <a:off x="3490350" y="1295825"/>
            <a:ext cx="2163300" cy="5556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144"/>
          <p:cNvSpPr/>
          <p:nvPr/>
        </p:nvSpPr>
        <p:spPr>
          <a:xfrm>
            <a:off x="6492575" y="770250"/>
            <a:ext cx="2285400" cy="29751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99" y="535706"/>
            <a:ext cx="2297701" cy="45256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01" name="Google Shape;1201;p145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02" name="Google Shape;1202;p145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03" name="Google Shape;1203;p145"/>
          <p:cNvSpPr txBox="1"/>
          <p:nvPr/>
        </p:nvSpPr>
        <p:spPr>
          <a:xfrm>
            <a:off x="249775" y="1494575"/>
            <a:ext cx="3133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Turn on Do Not Disturb when you need </a:t>
            </a:r>
            <a:r>
              <a:rPr lang="en" sz="1800">
                <a:solidFill>
                  <a:schemeClr val="dk1"/>
                </a:solidFill>
              </a:rPr>
              <a:t>quiet</a:t>
            </a:r>
            <a:r>
              <a:rPr lang="en" sz="1800">
                <a:solidFill>
                  <a:schemeClr val="dk1"/>
                </a:solidFill>
              </a:rPr>
              <a:t> time</a:t>
            </a:r>
            <a:endParaRPr sz="1600"/>
          </a:p>
        </p:txBody>
      </p:sp>
      <p:cxnSp>
        <p:nvCxnSpPr>
          <p:cNvPr id="1204" name="Google Shape;1204;p145"/>
          <p:cNvCxnSpPr>
            <a:endCxn id="1205" idx="1"/>
          </p:cNvCxnSpPr>
          <p:nvPr/>
        </p:nvCxnSpPr>
        <p:spPr>
          <a:xfrm>
            <a:off x="3136500" y="1952025"/>
            <a:ext cx="1434900" cy="24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5" name="Google Shape;1205;p145"/>
          <p:cNvSpPr/>
          <p:nvPr/>
        </p:nvSpPr>
        <p:spPr>
          <a:xfrm>
            <a:off x="4571400" y="1905375"/>
            <a:ext cx="2150100" cy="5745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000" y="485375"/>
            <a:ext cx="2297701" cy="45255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11" name="Google Shape;1211;p146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12" name="Google Shape;1212;p146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13" name="Google Shape;1213;p146"/>
          <p:cNvSpPr txBox="1"/>
          <p:nvPr/>
        </p:nvSpPr>
        <p:spPr>
          <a:xfrm>
            <a:off x="249775" y="1494575"/>
            <a:ext cx="32241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Customize how incoming calls are handled while you are at work</a:t>
            </a:r>
            <a:endParaRPr sz="1600"/>
          </a:p>
        </p:txBody>
      </p:sp>
      <p:cxnSp>
        <p:nvCxnSpPr>
          <p:cNvPr id="1214" name="Google Shape;1214;p146"/>
          <p:cNvCxnSpPr>
            <a:endCxn id="1215" idx="1"/>
          </p:cNvCxnSpPr>
          <p:nvPr/>
        </p:nvCxnSpPr>
        <p:spPr>
          <a:xfrm>
            <a:off x="1578300" y="2388550"/>
            <a:ext cx="2321100" cy="70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6" name="Google Shape;1216;p146"/>
          <p:cNvCxnSpPr>
            <a:stCxn id="1215" idx="3"/>
            <a:endCxn id="1217" idx="1"/>
          </p:cNvCxnSpPr>
          <p:nvPr/>
        </p:nvCxnSpPr>
        <p:spPr>
          <a:xfrm flipH="1" rot="10800000">
            <a:off x="6062700" y="2813950"/>
            <a:ext cx="1120500" cy="27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5" name="Google Shape;1215;p146"/>
          <p:cNvSpPr/>
          <p:nvPr/>
        </p:nvSpPr>
        <p:spPr>
          <a:xfrm flipH="1" rot="10800000">
            <a:off x="3899400" y="2744350"/>
            <a:ext cx="2163300" cy="6888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8" name="Google Shape;1218;p146"/>
          <p:cNvGrpSpPr/>
          <p:nvPr/>
        </p:nvGrpSpPr>
        <p:grpSpPr>
          <a:xfrm>
            <a:off x="7183239" y="0"/>
            <a:ext cx="1594962" cy="5129687"/>
            <a:chOff x="7183250" y="-13875"/>
            <a:chExt cx="1594962" cy="5143575"/>
          </a:xfrm>
        </p:grpSpPr>
        <p:pic>
          <p:nvPicPr>
            <p:cNvPr id="1219" name="Google Shape;1219;p146"/>
            <p:cNvPicPr preferRelativeResize="0"/>
            <p:nvPr/>
          </p:nvPicPr>
          <p:blipFill rotWithShape="1">
            <a:blip r:embed="rId4">
              <a:alphaModFix/>
            </a:blip>
            <a:srcRect b="6156" l="0" r="0" t="0"/>
            <a:stretch/>
          </p:blipFill>
          <p:spPr>
            <a:xfrm>
              <a:off x="7183250" y="-13875"/>
              <a:ext cx="1594962" cy="51435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217" name="Google Shape;1217;p146"/>
            <p:cNvSpPr/>
            <p:nvPr/>
          </p:nvSpPr>
          <p:spPr>
            <a:xfrm>
              <a:off x="7183250" y="485400"/>
              <a:ext cx="1594800" cy="46443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137" y="485375"/>
            <a:ext cx="2297701" cy="45255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25" name="Google Shape;1225;p147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26" name="Google Shape;1226;p147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27" name="Google Shape;1227;p147"/>
          <p:cNvSpPr txBox="1"/>
          <p:nvPr/>
        </p:nvSpPr>
        <p:spPr>
          <a:xfrm>
            <a:off x="272350" y="1548450"/>
            <a:ext cx="286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Customize how incoming calls are handled while you’re not at work</a:t>
            </a:r>
            <a:endParaRPr sz="1600"/>
          </a:p>
        </p:txBody>
      </p:sp>
      <p:cxnSp>
        <p:nvCxnSpPr>
          <p:cNvPr id="1228" name="Google Shape;1228;p147"/>
          <p:cNvCxnSpPr>
            <a:endCxn id="1229" idx="1"/>
          </p:cNvCxnSpPr>
          <p:nvPr/>
        </p:nvCxnSpPr>
        <p:spPr>
          <a:xfrm>
            <a:off x="2266200" y="2475000"/>
            <a:ext cx="1222800" cy="135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30" name="Google Shape;1230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875" y="503949"/>
            <a:ext cx="2246750" cy="44252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231" name="Google Shape;1231;p147"/>
          <p:cNvCxnSpPr>
            <a:stCxn id="1229" idx="3"/>
            <a:endCxn id="1232" idx="1"/>
          </p:cNvCxnSpPr>
          <p:nvPr/>
        </p:nvCxnSpPr>
        <p:spPr>
          <a:xfrm flipH="1" rot="10800000">
            <a:off x="5655000" y="2325600"/>
            <a:ext cx="1017000" cy="150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9" name="Google Shape;1229;p147"/>
          <p:cNvSpPr/>
          <p:nvPr/>
        </p:nvSpPr>
        <p:spPr>
          <a:xfrm>
            <a:off x="3489000" y="3497100"/>
            <a:ext cx="2166000" cy="6576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147"/>
          <p:cNvSpPr/>
          <p:nvPr/>
        </p:nvSpPr>
        <p:spPr>
          <a:xfrm>
            <a:off x="6671850" y="733450"/>
            <a:ext cx="2246700" cy="31845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500" y="844025"/>
            <a:ext cx="3695100" cy="43218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8" name="Google Shape;1238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125" y="342753"/>
            <a:ext cx="3069299" cy="49340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9" name="Google Shape;1239;p148"/>
          <p:cNvSpPr txBox="1"/>
          <p:nvPr>
            <p:ph idx="1" type="subTitle"/>
          </p:nvPr>
        </p:nvSpPr>
        <p:spPr>
          <a:xfrm>
            <a:off x="252562" y="333975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40" name="Google Shape;1240;p148"/>
          <p:cNvSpPr txBox="1"/>
          <p:nvPr>
            <p:ph idx="2" type="subTitle"/>
          </p:nvPr>
        </p:nvSpPr>
        <p:spPr>
          <a:xfrm>
            <a:off x="275661" y="-8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41" name="Google Shape;1241;p148"/>
          <p:cNvSpPr txBox="1"/>
          <p:nvPr/>
        </p:nvSpPr>
        <p:spPr>
          <a:xfrm>
            <a:off x="120675" y="1884725"/>
            <a:ext cx="20706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Set your call rules from anywhere: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Mobile apps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Desktop apps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Admin portals </a:t>
            </a:r>
            <a:endParaRPr sz="1600"/>
          </a:p>
        </p:txBody>
      </p:sp>
      <p:cxnSp>
        <p:nvCxnSpPr>
          <p:cNvPr id="1242" name="Google Shape;1242;p148"/>
          <p:cNvCxnSpPr>
            <a:stCxn id="1243" idx="3"/>
            <a:endCxn id="1244" idx="1"/>
          </p:cNvCxnSpPr>
          <p:nvPr/>
        </p:nvCxnSpPr>
        <p:spPr>
          <a:xfrm>
            <a:off x="5654300" y="3024825"/>
            <a:ext cx="1776600" cy="22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45" name="Google Shape;1245;p148"/>
          <p:cNvGrpSpPr/>
          <p:nvPr/>
        </p:nvGrpSpPr>
        <p:grpSpPr>
          <a:xfrm>
            <a:off x="6074712" y="0"/>
            <a:ext cx="3069300" cy="4660275"/>
            <a:chOff x="5950562" y="0"/>
            <a:chExt cx="3069300" cy="4660275"/>
          </a:xfrm>
        </p:grpSpPr>
        <p:sp>
          <p:nvSpPr>
            <p:cNvPr id="1244" name="Google Shape;1244;p148"/>
            <p:cNvSpPr/>
            <p:nvPr/>
          </p:nvSpPr>
          <p:spPr>
            <a:xfrm>
              <a:off x="7306750" y="1830375"/>
              <a:ext cx="1440900" cy="28299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48"/>
            <p:cNvSpPr txBox="1"/>
            <p:nvPr/>
          </p:nvSpPr>
          <p:spPr>
            <a:xfrm>
              <a:off x="5950562" y="0"/>
              <a:ext cx="306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Admin Portal</a:t>
              </a:r>
              <a:endParaRPr/>
            </a:p>
          </p:txBody>
        </p:sp>
      </p:grpSp>
      <p:grpSp>
        <p:nvGrpSpPr>
          <p:cNvPr id="1247" name="Google Shape;1247;p148"/>
          <p:cNvGrpSpPr/>
          <p:nvPr/>
        </p:nvGrpSpPr>
        <p:grpSpPr>
          <a:xfrm>
            <a:off x="2228500" y="476025"/>
            <a:ext cx="3695100" cy="4320450"/>
            <a:chOff x="2089225" y="464225"/>
            <a:chExt cx="3695100" cy="4320450"/>
          </a:xfrm>
        </p:grpSpPr>
        <p:sp>
          <p:nvSpPr>
            <p:cNvPr id="1243" name="Google Shape;1243;p148"/>
            <p:cNvSpPr/>
            <p:nvPr/>
          </p:nvSpPr>
          <p:spPr>
            <a:xfrm>
              <a:off x="3295925" y="1241375"/>
              <a:ext cx="2219100" cy="35433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48"/>
            <p:cNvSpPr txBox="1"/>
            <p:nvPr/>
          </p:nvSpPr>
          <p:spPr>
            <a:xfrm>
              <a:off x="2089225" y="464225"/>
              <a:ext cx="3695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Desktop App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175" y="1018827"/>
            <a:ext cx="4917601" cy="35585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4" name="Google Shape;1254;p149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55" name="Google Shape;1255;p149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56" name="Google Shape;1256;p149"/>
          <p:cNvSpPr txBox="1"/>
          <p:nvPr/>
        </p:nvSpPr>
        <p:spPr>
          <a:xfrm>
            <a:off x="249775" y="2022300"/>
            <a:ext cx="35103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In the Admin Portal: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User Greetings, Call handling, and Voicemail sections have been consolidated into Phone settings</a:t>
            </a:r>
            <a:endParaRPr sz="1600"/>
          </a:p>
        </p:txBody>
      </p:sp>
      <p:sp>
        <p:nvSpPr>
          <p:cNvPr id="1257" name="Google Shape;1257;p149"/>
          <p:cNvSpPr/>
          <p:nvPr/>
        </p:nvSpPr>
        <p:spPr>
          <a:xfrm>
            <a:off x="6117675" y="2959650"/>
            <a:ext cx="2358900" cy="1929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50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63" name="Google Shape;1263;p150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64" name="Google Shape;1264;p150"/>
          <p:cNvSpPr txBox="1"/>
          <p:nvPr/>
        </p:nvSpPr>
        <p:spPr>
          <a:xfrm>
            <a:off x="272875" y="1175975"/>
            <a:ext cx="25851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Phone settings in the Admin portal are now the same as in Desktop &amp; Mobile apps</a:t>
            </a:r>
            <a:endParaRPr sz="1600"/>
          </a:p>
        </p:txBody>
      </p:sp>
      <p:grpSp>
        <p:nvGrpSpPr>
          <p:cNvPr id="1265" name="Google Shape;1265;p150"/>
          <p:cNvGrpSpPr/>
          <p:nvPr/>
        </p:nvGrpSpPr>
        <p:grpSpPr>
          <a:xfrm>
            <a:off x="7366750" y="1285725"/>
            <a:ext cx="1411450" cy="3587077"/>
            <a:chOff x="3160550" y="389850"/>
            <a:chExt cx="1411450" cy="3587077"/>
          </a:xfrm>
        </p:grpSpPr>
        <p:pic>
          <p:nvPicPr>
            <p:cNvPr id="1266" name="Google Shape;1266;p150"/>
            <p:cNvPicPr preferRelativeResize="0"/>
            <p:nvPr/>
          </p:nvPicPr>
          <p:blipFill rotWithShape="1">
            <a:blip r:embed="rId3">
              <a:alphaModFix/>
            </a:blip>
            <a:srcRect b="30260" l="0" r="0" t="0"/>
            <a:stretch/>
          </p:blipFill>
          <p:spPr>
            <a:xfrm>
              <a:off x="3160550" y="389850"/>
              <a:ext cx="1411450" cy="358707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267" name="Google Shape;1267;p150"/>
            <p:cNvSpPr/>
            <p:nvPr/>
          </p:nvSpPr>
          <p:spPr>
            <a:xfrm>
              <a:off x="3217300" y="809825"/>
              <a:ext cx="1304700" cy="11688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50"/>
            <p:cNvSpPr/>
            <p:nvPr/>
          </p:nvSpPr>
          <p:spPr>
            <a:xfrm>
              <a:off x="3213925" y="2465275"/>
              <a:ext cx="1304700" cy="4707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50"/>
            <p:cNvSpPr/>
            <p:nvPr/>
          </p:nvSpPr>
          <p:spPr>
            <a:xfrm>
              <a:off x="3213925" y="3261750"/>
              <a:ext cx="1304700" cy="6417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0" name="Google Shape;1270;p150"/>
          <p:cNvGrpSpPr/>
          <p:nvPr/>
        </p:nvGrpSpPr>
        <p:grpSpPr>
          <a:xfrm>
            <a:off x="3331225" y="141475"/>
            <a:ext cx="3389624" cy="5002025"/>
            <a:chOff x="5328542" y="328630"/>
            <a:chExt cx="3449648" cy="5090601"/>
          </a:xfrm>
        </p:grpSpPr>
        <p:pic>
          <p:nvPicPr>
            <p:cNvPr id="1271" name="Google Shape;1271;p150"/>
            <p:cNvPicPr preferRelativeResize="0"/>
            <p:nvPr/>
          </p:nvPicPr>
          <p:blipFill rotWithShape="1">
            <a:blip r:embed="rId4">
              <a:alphaModFix/>
            </a:blip>
            <a:srcRect b="8040" l="5618" r="5618" t="693"/>
            <a:stretch/>
          </p:blipFill>
          <p:spPr>
            <a:xfrm>
              <a:off x="5328542" y="328630"/>
              <a:ext cx="3449648" cy="50906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272" name="Google Shape;1272;p150"/>
            <p:cNvSpPr/>
            <p:nvPr/>
          </p:nvSpPr>
          <p:spPr>
            <a:xfrm>
              <a:off x="6913050" y="2024325"/>
              <a:ext cx="1668300" cy="17133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150"/>
            <p:cNvSpPr/>
            <p:nvPr/>
          </p:nvSpPr>
          <p:spPr>
            <a:xfrm>
              <a:off x="6913062" y="4475607"/>
              <a:ext cx="1668300" cy="9435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150"/>
            <p:cNvSpPr/>
            <p:nvPr/>
          </p:nvSpPr>
          <p:spPr>
            <a:xfrm>
              <a:off x="6913050" y="3772575"/>
              <a:ext cx="1668300" cy="668100"/>
            </a:xfrm>
            <a:prstGeom prst="rect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275" name="Google Shape;1275;p150"/>
          <p:cNvCxnSpPr>
            <a:stCxn id="1267" idx="1"/>
            <a:endCxn id="1272" idx="3"/>
          </p:cNvCxnSpPr>
          <p:nvPr/>
        </p:nvCxnSpPr>
        <p:spPr>
          <a:xfrm flipH="1">
            <a:off x="6527400" y="2290100"/>
            <a:ext cx="896100" cy="35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6" name="Google Shape;1276;p150"/>
          <p:cNvCxnSpPr>
            <a:stCxn id="1268" idx="1"/>
            <a:endCxn id="1274" idx="3"/>
          </p:cNvCxnSpPr>
          <p:nvPr/>
        </p:nvCxnSpPr>
        <p:spPr>
          <a:xfrm flipH="1">
            <a:off x="6527325" y="3596500"/>
            <a:ext cx="892800" cy="2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7" name="Google Shape;1277;p150"/>
          <p:cNvCxnSpPr>
            <a:stCxn id="1269" idx="1"/>
            <a:endCxn id="1273" idx="3"/>
          </p:cNvCxnSpPr>
          <p:nvPr/>
        </p:nvCxnSpPr>
        <p:spPr>
          <a:xfrm flipH="1">
            <a:off x="6527325" y="4478475"/>
            <a:ext cx="892800" cy="20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8" name="Google Shape;1278;p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2466" y="9306650"/>
            <a:ext cx="31996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51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84" name="Google Shape;1284;p151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285" name="Google Shape;1285;p151"/>
          <p:cNvSpPr txBox="1"/>
          <p:nvPr/>
        </p:nvSpPr>
        <p:spPr>
          <a:xfrm>
            <a:off x="272875" y="1175975"/>
            <a:ext cx="836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Set your Presence &amp; Status in the Profile menu</a:t>
            </a:r>
            <a:endParaRPr sz="1600"/>
          </a:p>
        </p:txBody>
      </p:sp>
      <p:pic>
        <p:nvPicPr>
          <p:cNvPr id="1286" name="Google Shape;1286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466" y="9306650"/>
            <a:ext cx="31996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51"/>
          <p:cNvPicPr preferRelativeResize="0"/>
          <p:nvPr/>
        </p:nvPicPr>
        <p:blipFill rotWithShape="1">
          <a:blip r:embed="rId4">
            <a:alphaModFix/>
          </a:blip>
          <a:srcRect b="43842" l="0" r="0" t="0"/>
          <a:stretch/>
        </p:blipFill>
        <p:spPr>
          <a:xfrm>
            <a:off x="479075" y="1896750"/>
            <a:ext cx="7956101" cy="288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1"/>
          <p:cNvPicPr preferRelativeResize="0"/>
          <p:nvPr/>
        </p:nvPicPr>
        <p:blipFill rotWithShape="1">
          <a:blip r:embed="rId5">
            <a:alphaModFix/>
          </a:blip>
          <a:srcRect b="53636" l="822" r="78294" t="14461"/>
          <a:stretch/>
        </p:blipFill>
        <p:spPr>
          <a:xfrm>
            <a:off x="4058175" y="1757625"/>
            <a:ext cx="2799826" cy="2719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89" name="Google Shape;1289;p151"/>
          <p:cNvSpPr/>
          <p:nvPr/>
        </p:nvSpPr>
        <p:spPr>
          <a:xfrm>
            <a:off x="4101075" y="2282975"/>
            <a:ext cx="2711400" cy="4617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151"/>
          <p:cNvSpPr/>
          <p:nvPr/>
        </p:nvSpPr>
        <p:spPr>
          <a:xfrm>
            <a:off x="558875" y="3125875"/>
            <a:ext cx="1667100" cy="2748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1" name="Google Shape;1291;p151"/>
          <p:cNvCxnSpPr>
            <a:stCxn id="1289" idx="1"/>
            <a:endCxn id="1290" idx="3"/>
          </p:cNvCxnSpPr>
          <p:nvPr/>
        </p:nvCxnSpPr>
        <p:spPr>
          <a:xfrm flipH="1">
            <a:off x="2226075" y="2513825"/>
            <a:ext cx="1875000" cy="74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34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080" name="Google Shape;1080;p134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081" name="Google Shape;1081;p134"/>
          <p:cNvSpPr txBox="1"/>
          <p:nvPr/>
        </p:nvSpPr>
        <p:spPr>
          <a:xfrm>
            <a:off x="521175" y="1650563"/>
            <a:ext cx="286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Call rules </a:t>
            </a:r>
            <a:r>
              <a:rPr lang="en" sz="1800">
                <a:solidFill>
                  <a:schemeClr val="dk1"/>
                </a:solidFill>
              </a:rPr>
              <a:t>make it easy to setup how your incoming calls are answered</a:t>
            </a:r>
            <a:endParaRPr sz="1800"/>
          </a:p>
        </p:txBody>
      </p:sp>
      <p:pic>
        <p:nvPicPr>
          <p:cNvPr id="1082" name="Google Shape;1082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64" y="3089725"/>
            <a:ext cx="227435" cy="29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3625" y="3089713"/>
            <a:ext cx="291924" cy="291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4" name="Google Shape;1084;p134"/>
          <p:cNvCxnSpPr>
            <a:stCxn id="1082" idx="0"/>
            <a:endCxn id="1083" idx="0"/>
          </p:cNvCxnSpPr>
          <p:nvPr/>
        </p:nvCxnSpPr>
        <p:spPr>
          <a:xfrm flipH="1" rot="-5400000">
            <a:off x="1952181" y="1942825"/>
            <a:ext cx="600" cy="2294400"/>
          </a:xfrm>
          <a:prstGeom prst="curvedConnector3">
            <a:avLst>
              <a:gd fmla="val -39689536" name="adj1"/>
            </a:avLst>
          </a:prstGeom>
          <a:noFill/>
          <a:ln cap="flat" cmpd="sng" w="9525">
            <a:solidFill>
              <a:srgbClr val="595959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085" name="Google Shape;1085;p134"/>
          <p:cNvSpPr/>
          <p:nvPr/>
        </p:nvSpPr>
        <p:spPr>
          <a:xfrm>
            <a:off x="1482125" y="3669263"/>
            <a:ext cx="1007640" cy="437616"/>
          </a:xfrm>
          <a:prstGeom prst="cloud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PSTN</a:t>
            </a:r>
            <a:endParaRPr/>
          </a:p>
        </p:txBody>
      </p:sp>
      <p:pic>
        <p:nvPicPr>
          <p:cNvPr id="1086" name="Google Shape;1086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00" y="3539726"/>
            <a:ext cx="635534" cy="60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5375" y="3539725"/>
            <a:ext cx="528425" cy="6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0575" y="228200"/>
            <a:ext cx="2020051" cy="39787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89" name="Google Shape;1089;p134"/>
          <p:cNvPicPr preferRelativeResize="0"/>
          <p:nvPr/>
        </p:nvPicPr>
        <p:blipFill rotWithShape="1">
          <a:blip r:embed="rId8">
            <a:alphaModFix/>
          </a:blip>
          <a:srcRect b="6156" l="0" r="0" t="0"/>
          <a:stretch/>
        </p:blipFill>
        <p:spPr>
          <a:xfrm>
            <a:off x="70892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90" name="Google Shape;1090;p134"/>
          <p:cNvSpPr/>
          <p:nvPr/>
        </p:nvSpPr>
        <p:spPr>
          <a:xfrm>
            <a:off x="7126000" y="541100"/>
            <a:ext cx="1528500" cy="45462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134"/>
          <p:cNvSpPr/>
          <p:nvPr/>
        </p:nvSpPr>
        <p:spPr>
          <a:xfrm>
            <a:off x="4531650" y="2243725"/>
            <a:ext cx="1917900" cy="6030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2" name="Google Shape;1092;p134"/>
          <p:cNvCxnSpPr>
            <a:stCxn id="1091" idx="3"/>
            <a:endCxn id="1090" idx="1"/>
          </p:cNvCxnSpPr>
          <p:nvPr/>
        </p:nvCxnSpPr>
        <p:spPr>
          <a:xfrm>
            <a:off x="6449550" y="2545225"/>
            <a:ext cx="676500" cy="2691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52"/>
          <p:cNvSpPr txBox="1"/>
          <p:nvPr>
            <p:ph type="title"/>
          </p:nvPr>
        </p:nvSpPr>
        <p:spPr>
          <a:xfrm>
            <a:off x="362787" y="564075"/>
            <a:ext cx="4121100" cy="56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Required</a:t>
            </a:r>
            <a:r>
              <a:rPr lang="en"/>
              <a:t> Clients</a:t>
            </a:r>
            <a:endParaRPr/>
          </a:p>
        </p:txBody>
      </p:sp>
      <p:sp>
        <p:nvSpPr>
          <p:cNvPr id="1297" name="Google Shape;1297;p152"/>
          <p:cNvSpPr txBox="1"/>
          <p:nvPr/>
        </p:nvSpPr>
        <p:spPr>
          <a:xfrm>
            <a:off x="272886" y="227467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rPr>
              <a:t>Personal Call Handling</a:t>
            </a:r>
            <a:endParaRPr sz="1000">
              <a:solidFill>
                <a:srgbClr val="434343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1298" name="Google Shape;1298;p152"/>
          <p:cNvSpPr txBox="1"/>
          <p:nvPr/>
        </p:nvSpPr>
        <p:spPr>
          <a:xfrm>
            <a:off x="914225" y="1537925"/>
            <a:ext cx="66255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Soft clients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RingCentral App Desktop, Mobile, Web v23.2.30 (or later)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RC Phone Desktop v</a:t>
            </a:r>
            <a:r>
              <a:rPr lang="en" sz="1700">
                <a:solidFill>
                  <a:schemeClr val="dk1"/>
                </a:solidFill>
              </a:rPr>
              <a:t>23.2.30 (or later)</a:t>
            </a:r>
            <a:endParaRPr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53"/>
          <p:cNvSpPr txBox="1"/>
          <p:nvPr/>
        </p:nvSpPr>
        <p:spPr>
          <a:xfrm>
            <a:off x="476975" y="599425"/>
            <a:ext cx="2806500" cy="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3D85C6"/>
                </a:solidFill>
                <a:latin typeface="Proxima Nova"/>
                <a:ea typeface="Proxima Nova"/>
                <a:cs typeface="Proxima Nova"/>
                <a:sym typeface="Proxima Nova"/>
              </a:rPr>
              <a:t>FAQ</a:t>
            </a:r>
            <a:endParaRPr b="1"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4" name="Google Shape;1304;p153"/>
          <p:cNvSpPr txBox="1"/>
          <p:nvPr/>
        </p:nvSpPr>
        <p:spPr>
          <a:xfrm>
            <a:off x="476972" y="242137"/>
            <a:ext cx="30075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rPr>
              <a:t>Personal Call Handling</a:t>
            </a:r>
            <a:endParaRPr sz="1000">
              <a:solidFill>
                <a:srgbClr val="434343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grpSp>
        <p:nvGrpSpPr>
          <p:cNvPr id="1305" name="Google Shape;1305;p153"/>
          <p:cNvGrpSpPr/>
          <p:nvPr/>
        </p:nvGrpSpPr>
        <p:grpSpPr>
          <a:xfrm>
            <a:off x="566981" y="1196381"/>
            <a:ext cx="2015188" cy="89438"/>
            <a:chOff x="438150" y="2509575"/>
            <a:chExt cx="2686202" cy="119251"/>
          </a:xfrm>
        </p:grpSpPr>
        <p:pic>
          <p:nvPicPr>
            <p:cNvPr id="1306" name="Google Shape;1306;p153"/>
            <p:cNvPicPr preferRelativeResize="0"/>
            <p:nvPr/>
          </p:nvPicPr>
          <p:blipFill rotWithShape="1">
            <a:blip r:embed="rId3">
              <a:alphaModFix/>
            </a:blip>
            <a:srcRect b="59294" l="70953" r="0" t="0"/>
            <a:stretch/>
          </p:blipFill>
          <p:spPr>
            <a:xfrm>
              <a:off x="438150" y="2509575"/>
              <a:ext cx="2686202" cy="1192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07" name="Google Shape;1307;p153"/>
            <p:cNvCxnSpPr/>
            <p:nvPr/>
          </p:nvCxnSpPr>
          <p:spPr>
            <a:xfrm>
              <a:off x="438150" y="2628825"/>
              <a:ext cx="2686200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08" name="Google Shape;1308;p153"/>
          <p:cNvSpPr txBox="1"/>
          <p:nvPr/>
        </p:nvSpPr>
        <p:spPr>
          <a:xfrm>
            <a:off x="496300" y="1196375"/>
            <a:ext cx="8334300" cy="3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Do you support role-based permissions to control which call settings users can view and change?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Yes.   Everyone will be able to view phone and call rule settings by default.  To allow users to edit phone and call rule settings, assign the desired permission(s).  For example ..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○"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To record and change the voicemail greeting, assign the Voicemail permission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○"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To customize the greetings played to incoming callers, assign the Screening, Greeting, and Hold Music permission.  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○"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To edit and add call rules, assign the Call handling permission.     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Can I view/edit call rule settings using RC App for MS Teams</a:t>
            </a: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?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Yes.  In MS Teams, open RC App and select Settings &gt; Phone &gt; Call rules to access your call rule settings</a:t>
            </a: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54"/>
          <p:cNvSpPr txBox="1"/>
          <p:nvPr>
            <p:ph type="title"/>
          </p:nvPr>
        </p:nvSpPr>
        <p:spPr>
          <a:xfrm>
            <a:off x="259150" y="1211400"/>
            <a:ext cx="85134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35"/>
          <p:cNvSpPr txBox="1"/>
          <p:nvPr>
            <p:ph idx="1" type="subTitle"/>
          </p:nvPr>
        </p:nvSpPr>
        <p:spPr>
          <a:xfrm>
            <a:off x="249762" y="561450"/>
            <a:ext cx="84336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New - Call rules &amp; voicemail</a:t>
            </a:r>
            <a:endParaRPr/>
          </a:p>
        </p:txBody>
      </p:sp>
      <p:sp>
        <p:nvSpPr>
          <p:cNvPr id="1098" name="Google Shape;1098;p135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099" name="Google Shape;1099;p135"/>
          <p:cNvSpPr txBox="1"/>
          <p:nvPr/>
        </p:nvSpPr>
        <p:spPr>
          <a:xfrm>
            <a:off x="505825" y="1294200"/>
            <a:ext cx="77286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New call rule design makes it easy to setup how your calls are handled</a:t>
            </a:r>
            <a:endParaRPr sz="18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Call rules include your greeting, ring, and missed call settings</a:t>
            </a:r>
            <a:endParaRPr sz="18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Create custom call rules from your </a:t>
            </a:r>
            <a:r>
              <a:rPr lang="en" sz="1800"/>
              <a:t>desktop and mobile apps</a:t>
            </a:r>
            <a:endParaRPr sz="18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Activate and manage all of your call rules from anywhere</a:t>
            </a:r>
            <a:endParaRPr sz="18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Admin Portal Phone settings have been updated to align with desktop and mobile apps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36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05" name="Google Shape;1105;p136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06" name="Google Shape;1106;p136"/>
          <p:cNvSpPr txBox="1"/>
          <p:nvPr/>
        </p:nvSpPr>
        <p:spPr>
          <a:xfrm>
            <a:off x="249775" y="2022300"/>
            <a:ext cx="3133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New call rules make it easy to setup how your incoming </a:t>
            </a:r>
            <a:r>
              <a:rPr lang="en" sz="1800">
                <a:solidFill>
                  <a:schemeClr val="dk1"/>
                </a:solidFill>
              </a:rPr>
              <a:t>calls</a:t>
            </a:r>
            <a:r>
              <a:rPr lang="en" sz="1800">
                <a:solidFill>
                  <a:schemeClr val="dk1"/>
                </a:solidFill>
              </a:rPr>
              <a:t> are answered</a:t>
            </a:r>
            <a:endParaRPr sz="1800"/>
          </a:p>
        </p:txBody>
      </p:sp>
      <p:pic>
        <p:nvPicPr>
          <p:cNvPr id="1107" name="Google Shape;1107;p136"/>
          <p:cNvPicPr preferRelativeResize="0"/>
          <p:nvPr/>
        </p:nvPicPr>
        <p:blipFill rotWithShape="1">
          <a:blip r:embed="rId3">
            <a:alphaModFix/>
          </a:blip>
          <a:srcRect b="6156" l="0" r="0" t="0"/>
          <a:stretch/>
        </p:blipFill>
        <p:spPr>
          <a:xfrm>
            <a:off x="62301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08" name="Google Shape;1108;p136"/>
          <p:cNvCxnSpPr/>
          <p:nvPr/>
        </p:nvCxnSpPr>
        <p:spPr>
          <a:xfrm flipH="1" rot="10800000">
            <a:off x="3382975" y="1503946"/>
            <a:ext cx="2763000" cy="128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9" name="Google Shape;1109;p136"/>
          <p:cNvCxnSpPr/>
          <p:nvPr/>
        </p:nvCxnSpPr>
        <p:spPr>
          <a:xfrm>
            <a:off x="3382975" y="2793646"/>
            <a:ext cx="2781900" cy="28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0" name="Google Shape;1110;p136"/>
          <p:cNvCxnSpPr/>
          <p:nvPr/>
        </p:nvCxnSpPr>
        <p:spPr>
          <a:xfrm>
            <a:off x="3382975" y="2793646"/>
            <a:ext cx="2735400" cy="132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1" name="Google Shape;1111;p136"/>
          <p:cNvSpPr/>
          <p:nvPr/>
        </p:nvSpPr>
        <p:spPr>
          <a:xfrm>
            <a:off x="6266900" y="541100"/>
            <a:ext cx="1528500" cy="45462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7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17" name="Google Shape;1117;p137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18" name="Google Shape;1118;p137"/>
          <p:cNvSpPr txBox="1"/>
          <p:nvPr/>
        </p:nvSpPr>
        <p:spPr>
          <a:xfrm>
            <a:off x="249775" y="2022300"/>
            <a:ext cx="3133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Customize the </a:t>
            </a:r>
            <a:r>
              <a:rPr lang="en" sz="1800">
                <a:solidFill>
                  <a:schemeClr val="dk1"/>
                </a:solidFill>
              </a:rPr>
              <a:t>greetings </a:t>
            </a:r>
            <a:r>
              <a:rPr lang="en" sz="1800">
                <a:solidFill>
                  <a:schemeClr val="dk1"/>
                </a:solidFill>
              </a:rPr>
              <a:t>incoming callers will hear</a:t>
            </a:r>
            <a:endParaRPr sz="1800"/>
          </a:p>
        </p:txBody>
      </p:sp>
      <p:pic>
        <p:nvPicPr>
          <p:cNvPr id="1119" name="Google Shape;1119;p137"/>
          <p:cNvPicPr preferRelativeResize="0"/>
          <p:nvPr/>
        </p:nvPicPr>
        <p:blipFill rotWithShape="1">
          <a:blip r:embed="rId3">
            <a:alphaModFix/>
          </a:blip>
          <a:srcRect b="6156" l="0" r="0" t="0"/>
          <a:stretch/>
        </p:blipFill>
        <p:spPr>
          <a:xfrm>
            <a:off x="62301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20" name="Google Shape;1120;p137"/>
          <p:cNvCxnSpPr>
            <a:stCxn id="1118" idx="3"/>
            <a:endCxn id="1121" idx="1"/>
          </p:cNvCxnSpPr>
          <p:nvPr/>
        </p:nvCxnSpPr>
        <p:spPr>
          <a:xfrm flipH="1" rot="10800000">
            <a:off x="3382975" y="2023950"/>
            <a:ext cx="2883900" cy="38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1" name="Google Shape;1121;p137"/>
          <p:cNvSpPr/>
          <p:nvPr/>
        </p:nvSpPr>
        <p:spPr>
          <a:xfrm>
            <a:off x="6266900" y="1281225"/>
            <a:ext cx="1528500" cy="14856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38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27" name="Google Shape;1127;p138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28" name="Google Shape;1128;p138"/>
          <p:cNvSpPr txBox="1"/>
          <p:nvPr/>
        </p:nvSpPr>
        <p:spPr>
          <a:xfrm>
            <a:off x="249775" y="2022300"/>
            <a:ext cx="3133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Set how your devices and numbers ring</a:t>
            </a:r>
            <a:endParaRPr sz="1600"/>
          </a:p>
        </p:txBody>
      </p:sp>
      <p:pic>
        <p:nvPicPr>
          <p:cNvPr id="1129" name="Google Shape;1129;p138"/>
          <p:cNvPicPr preferRelativeResize="0"/>
          <p:nvPr/>
        </p:nvPicPr>
        <p:blipFill rotWithShape="1">
          <a:blip r:embed="rId3">
            <a:alphaModFix/>
          </a:blip>
          <a:srcRect b="6156" l="0" r="0" t="0"/>
          <a:stretch/>
        </p:blipFill>
        <p:spPr>
          <a:xfrm>
            <a:off x="62301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30" name="Google Shape;1130;p138"/>
          <p:cNvCxnSpPr>
            <a:stCxn id="1128" idx="3"/>
            <a:endCxn id="1131" idx="1"/>
          </p:cNvCxnSpPr>
          <p:nvPr/>
        </p:nvCxnSpPr>
        <p:spPr>
          <a:xfrm>
            <a:off x="3382975" y="2412450"/>
            <a:ext cx="2883900" cy="97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1" name="Google Shape;1131;p138"/>
          <p:cNvSpPr/>
          <p:nvPr/>
        </p:nvSpPr>
        <p:spPr>
          <a:xfrm>
            <a:off x="6266900" y="2959650"/>
            <a:ext cx="1528500" cy="8469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39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37" name="Google Shape;1137;p139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38" name="Google Shape;1138;p139"/>
          <p:cNvSpPr txBox="1"/>
          <p:nvPr/>
        </p:nvSpPr>
        <p:spPr>
          <a:xfrm>
            <a:off x="249775" y="2022300"/>
            <a:ext cx="3133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If you don’t answer, set how missed calls are handled</a:t>
            </a:r>
            <a:endParaRPr sz="1600"/>
          </a:p>
        </p:txBody>
      </p:sp>
      <p:pic>
        <p:nvPicPr>
          <p:cNvPr id="1139" name="Google Shape;1139;p139"/>
          <p:cNvPicPr preferRelativeResize="0"/>
          <p:nvPr/>
        </p:nvPicPr>
        <p:blipFill rotWithShape="1">
          <a:blip r:embed="rId3">
            <a:alphaModFix/>
          </a:blip>
          <a:srcRect b="6156" l="0" r="0" t="0"/>
          <a:stretch/>
        </p:blipFill>
        <p:spPr>
          <a:xfrm>
            <a:off x="62301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40" name="Google Shape;1140;p139"/>
          <p:cNvCxnSpPr>
            <a:stCxn id="1138" idx="3"/>
            <a:endCxn id="1141" idx="1"/>
          </p:cNvCxnSpPr>
          <p:nvPr/>
        </p:nvCxnSpPr>
        <p:spPr>
          <a:xfrm>
            <a:off x="3382975" y="2412450"/>
            <a:ext cx="2883900" cy="189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1" name="Google Shape;1141;p139"/>
          <p:cNvSpPr/>
          <p:nvPr/>
        </p:nvSpPr>
        <p:spPr>
          <a:xfrm>
            <a:off x="6266900" y="4034550"/>
            <a:ext cx="1528500" cy="5373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40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47" name="Google Shape;1147;p140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48" name="Google Shape;1148;p140"/>
          <p:cNvSpPr txBox="1"/>
          <p:nvPr/>
        </p:nvSpPr>
        <p:spPr>
          <a:xfrm>
            <a:off x="249775" y="2022300"/>
            <a:ext cx="3133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Set a schedule if you want incoming calls to be handled  differently based on day/time</a:t>
            </a:r>
            <a:endParaRPr sz="1600"/>
          </a:p>
        </p:txBody>
      </p:sp>
      <p:pic>
        <p:nvPicPr>
          <p:cNvPr id="1149" name="Google Shape;1149;p140"/>
          <p:cNvPicPr preferRelativeResize="0"/>
          <p:nvPr/>
        </p:nvPicPr>
        <p:blipFill rotWithShape="1">
          <a:blip r:embed="rId3">
            <a:alphaModFix/>
          </a:blip>
          <a:srcRect b="6156" l="0" r="0" t="0"/>
          <a:stretch/>
        </p:blipFill>
        <p:spPr>
          <a:xfrm>
            <a:off x="6230125" y="0"/>
            <a:ext cx="1594962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50" name="Google Shape;1150;p140"/>
          <p:cNvCxnSpPr>
            <a:stCxn id="1148" idx="3"/>
            <a:endCxn id="1151" idx="1"/>
          </p:cNvCxnSpPr>
          <p:nvPr/>
        </p:nvCxnSpPr>
        <p:spPr>
          <a:xfrm>
            <a:off x="3382975" y="2571750"/>
            <a:ext cx="2880300" cy="230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1" name="Google Shape;1151;p140"/>
          <p:cNvSpPr/>
          <p:nvPr/>
        </p:nvSpPr>
        <p:spPr>
          <a:xfrm>
            <a:off x="6263350" y="4606200"/>
            <a:ext cx="1528500" cy="5373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41"/>
          <p:cNvSpPr txBox="1"/>
          <p:nvPr>
            <p:ph idx="1" type="subTitle"/>
          </p:nvPr>
        </p:nvSpPr>
        <p:spPr>
          <a:xfrm>
            <a:off x="249787" y="561450"/>
            <a:ext cx="41583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57" name="Google Shape;1157;p141"/>
          <p:cNvSpPr txBox="1"/>
          <p:nvPr>
            <p:ph idx="2" type="subTitle"/>
          </p:nvPr>
        </p:nvSpPr>
        <p:spPr>
          <a:xfrm>
            <a:off x="272886" y="227467"/>
            <a:ext cx="29223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Call Handling</a:t>
            </a:r>
            <a:endParaRPr/>
          </a:p>
        </p:txBody>
      </p:sp>
      <p:sp>
        <p:nvSpPr>
          <p:cNvPr id="1158" name="Google Shape;1158;p141"/>
          <p:cNvSpPr txBox="1"/>
          <p:nvPr/>
        </p:nvSpPr>
        <p:spPr>
          <a:xfrm>
            <a:off x="490400" y="1028700"/>
            <a:ext cx="7839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We make it easy to setup any call rule you need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Add call rules from your Mobile app</a:t>
            </a:r>
            <a:r>
              <a:rPr lang="en" sz="1800">
                <a:solidFill>
                  <a:schemeClr val="dk1"/>
                </a:solidFill>
              </a:rPr>
              <a:t>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59" name="Google Shape;1159;p141"/>
          <p:cNvPicPr preferRelativeResize="0"/>
          <p:nvPr/>
        </p:nvPicPr>
        <p:blipFill rotWithShape="1">
          <a:blip r:embed="rId3">
            <a:alphaModFix/>
          </a:blip>
          <a:srcRect b="34119" l="0" r="0" t="0"/>
          <a:stretch/>
        </p:blipFill>
        <p:spPr>
          <a:xfrm>
            <a:off x="490400" y="2043750"/>
            <a:ext cx="2246750" cy="29119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60" name="Google Shape;1160;p141"/>
          <p:cNvPicPr preferRelativeResize="0"/>
          <p:nvPr/>
        </p:nvPicPr>
        <p:blipFill rotWithShape="1">
          <a:blip r:embed="rId4">
            <a:alphaModFix/>
          </a:blip>
          <a:srcRect b="34197" l="0" r="0" t="0"/>
          <a:stretch/>
        </p:blipFill>
        <p:spPr>
          <a:xfrm>
            <a:off x="6083000" y="2038496"/>
            <a:ext cx="2246750" cy="2911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61" name="Google Shape;1161;p141"/>
          <p:cNvPicPr preferRelativeResize="0"/>
          <p:nvPr/>
        </p:nvPicPr>
        <p:blipFill rotWithShape="1">
          <a:blip r:embed="rId5">
            <a:alphaModFix/>
          </a:blip>
          <a:srcRect b="34197" l="0" r="0" t="0"/>
          <a:stretch/>
        </p:blipFill>
        <p:spPr>
          <a:xfrm>
            <a:off x="3286700" y="2043750"/>
            <a:ext cx="2246750" cy="2911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ingCentral">
  <a:themeElements>
    <a:clrScheme name="Simple Light">
      <a:dk1>
        <a:srgbClr val="001138"/>
      </a:dk1>
      <a:lt1>
        <a:srgbClr val="FFFFFF"/>
      </a:lt1>
      <a:dk2>
        <a:srgbClr val="585858"/>
      </a:dk2>
      <a:lt2>
        <a:srgbClr val="EEEEEE"/>
      </a:lt2>
      <a:accent1>
        <a:srgbClr val="F9A23D"/>
      </a:accent1>
      <a:accent2>
        <a:srgbClr val="002FA7"/>
      </a:accent2>
      <a:accent3>
        <a:srgbClr val="001138"/>
      </a:accent3>
      <a:accent4>
        <a:srgbClr val="99AFFF"/>
      </a:accent4>
      <a:accent5>
        <a:srgbClr val="F9A23D"/>
      </a:accent5>
      <a:accent6>
        <a:srgbClr val="F9A23D"/>
      </a:accent6>
      <a:hlink>
        <a:srgbClr val="002F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ingCentral">
  <a:themeElements>
    <a:clrScheme name="Simple Light">
      <a:dk1>
        <a:srgbClr val="001138"/>
      </a:dk1>
      <a:lt1>
        <a:srgbClr val="FFFFFF"/>
      </a:lt1>
      <a:dk2>
        <a:srgbClr val="585858"/>
      </a:dk2>
      <a:lt2>
        <a:srgbClr val="EEEEEE"/>
      </a:lt2>
      <a:accent1>
        <a:srgbClr val="F9A23D"/>
      </a:accent1>
      <a:accent2>
        <a:srgbClr val="002FA7"/>
      </a:accent2>
      <a:accent3>
        <a:srgbClr val="001138"/>
      </a:accent3>
      <a:accent4>
        <a:srgbClr val="99AFFF"/>
      </a:accent4>
      <a:accent5>
        <a:srgbClr val="F9A23D"/>
      </a:accent5>
      <a:accent6>
        <a:srgbClr val="F9A23D"/>
      </a:accent6>
      <a:hlink>
        <a:srgbClr val="002F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ingCentral">
  <a:themeElements>
    <a:clrScheme name="Simple Light">
      <a:dk1>
        <a:srgbClr val="001138"/>
      </a:dk1>
      <a:lt1>
        <a:srgbClr val="FFFFFF"/>
      </a:lt1>
      <a:dk2>
        <a:srgbClr val="585858"/>
      </a:dk2>
      <a:lt2>
        <a:srgbClr val="EEEEEE"/>
      </a:lt2>
      <a:accent1>
        <a:srgbClr val="F9A23D"/>
      </a:accent1>
      <a:accent2>
        <a:srgbClr val="002FA7"/>
      </a:accent2>
      <a:accent3>
        <a:srgbClr val="001138"/>
      </a:accent3>
      <a:accent4>
        <a:srgbClr val="002FA7"/>
      </a:accent4>
      <a:accent5>
        <a:srgbClr val="F9A23D"/>
      </a:accent5>
      <a:accent6>
        <a:srgbClr val="F9A23D"/>
      </a:accent6>
      <a:hlink>
        <a:srgbClr val="002F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